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AC7_5FE784C7.xml" ContentType="application/vnd.ms-powerpoint.comment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omments/modernComment_AC6_9A8165A1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AC4_A942D351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modernComment_AC1_608ED0EC.xml" ContentType="application/vnd.ms-powerpoint.comment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modernComment_AC0_E046215A.xml" ContentType="application/vnd.ms-powerpoint.comments+xml"/>
  <Override PartName="/ppt/notesSlides/notesSlide12.xml" ContentType="application/vnd.openxmlformats-officedocument.presentationml.notesSlide+xml"/>
  <Override PartName="/ppt/comments/modernComment_131_195D49CC.xml" ContentType="application/vnd.ms-powerpoint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modernComment_ABF_64C446D4.xml" ContentType="application/vnd.ms-powerpoint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omments/modernComment_ABD_EEAB0E63.xml" ContentType="application/vnd.ms-powerpoint.comment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modernComment_ABE_F404850A.xml" ContentType="application/vnd.ms-powerpoint.comment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omments/modernComment_ADA_92D57B80.xml" ContentType="application/vnd.ms-powerpoint.comment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7" r:id="rId2"/>
  </p:sldMasterIdLst>
  <p:notesMasterIdLst>
    <p:notesMasterId r:id="rId36"/>
  </p:notesMasterIdLst>
  <p:sldIdLst>
    <p:sldId id="2762" r:id="rId3"/>
    <p:sldId id="2759" r:id="rId4"/>
    <p:sldId id="2760" r:id="rId5"/>
    <p:sldId id="2758" r:id="rId6"/>
    <p:sldId id="2757" r:id="rId7"/>
    <p:sldId id="2756" r:id="rId8"/>
    <p:sldId id="2755" r:id="rId9"/>
    <p:sldId id="2754" r:id="rId10"/>
    <p:sldId id="2753" r:id="rId11"/>
    <p:sldId id="301" r:id="rId12"/>
    <p:sldId id="2752" r:id="rId13"/>
    <p:sldId id="305" r:id="rId14"/>
    <p:sldId id="312" r:id="rId15"/>
    <p:sldId id="2772" r:id="rId16"/>
    <p:sldId id="2773" r:id="rId17"/>
    <p:sldId id="2736" r:id="rId18"/>
    <p:sldId id="2751" r:id="rId19"/>
    <p:sldId id="2737" r:id="rId20"/>
    <p:sldId id="2749" r:id="rId21"/>
    <p:sldId id="2774" r:id="rId22"/>
    <p:sldId id="2750" r:id="rId23"/>
    <p:sldId id="2775" r:id="rId24"/>
    <p:sldId id="2776" r:id="rId25"/>
    <p:sldId id="2777" r:id="rId26"/>
    <p:sldId id="2742" r:id="rId27"/>
    <p:sldId id="2778" r:id="rId28"/>
    <p:sldId id="2744" r:id="rId29"/>
    <p:sldId id="2745" r:id="rId30"/>
    <p:sldId id="2779" r:id="rId31"/>
    <p:sldId id="2747" r:id="rId32"/>
    <p:sldId id="269" r:id="rId33"/>
    <p:sldId id="2761" r:id="rId34"/>
    <p:sldId id="29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DDC13CCC-BF09-4064-C6D0-175C2276A405}" name="Wilburn, Savannah M." initials="WSM" userId="S::smwilburn@sba.gov::4e8988ce-96c2-44b6-b05b-2da8fde887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56FFE3-8773-4918-AF54-5371DF2C98E9}" v="127" dt="2025-02-24T20:38:47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61" autoAdjust="0"/>
    <p:restoredTop sz="93165" autoAdjust="0"/>
  </p:normalViewPr>
  <p:slideViewPr>
    <p:cSldViewPr snapToGrid="0">
      <p:cViewPr varScale="1">
        <p:scale>
          <a:sx n="60" d="100"/>
          <a:sy n="60" d="100"/>
        </p:scale>
        <p:origin x="1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8/10/relationships/authors" Target="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es, Jerome W." userId="12d18ab3-b92d-4d9c-bade-9aed475aac8a" providerId="ADAL" clId="{3756FFE3-8773-4918-AF54-5371DF2C98E9}"/>
    <pc:docChg chg="undo custSel delSld modSld addMainMaster delMainMaster">
      <pc:chgData name="Jones, Jerome W." userId="12d18ab3-b92d-4d9c-bade-9aed475aac8a" providerId="ADAL" clId="{3756FFE3-8773-4918-AF54-5371DF2C98E9}" dt="2025-03-11T12:07:30.560" v="1525" actId="2711"/>
      <pc:docMkLst>
        <pc:docMk/>
      </pc:docMkLst>
      <pc:sldChg chg="addSp delSp modSp del mod modClrScheme chgLayout">
        <pc:chgData name="Jones, Jerome W." userId="12d18ab3-b92d-4d9c-bade-9aed475aac8a" providerId="ADAL" clId="{3756FFE3-8773-4918-AF54-5371DF2C98E9}" dt="2025-02-24T18:26:48.422" v="1453" actId="2696"/>
        <pc:sldMkLst>
          <pc:docMk/>
          <pc:sldMk cId="2447581" sldId="257"/>
        </pc:sldMkLst>
      </pc:sldChg>
      <pc:sldChg chg="del">
        <pc:chgData name="Jones, Jerome W." userId="12d18ab3-b92d-4d9c-bade-9aed475aac8a" providerId="ADAL" clId="{3756FFE3-8773-4918-AF54-5371DF2C98E9}" dt="2025-02-24T18:18:04.910" v="1411" actId="2696"/>
        <pc:sldMkLst>
          <pc:docMk/>
          <pc:sldMk cId="1570083034" sldId="258"/>
        </pc:sldMkLst>
      </pc:sldChg>
      <pc:sldChg chg="del">
        <pc:chgData name="Jones, Jerome W." userId="12d18ab3-b92d-4d9c-bade-9aed475aac8a" providerId="ADAL" clId="{3756FFE3-8773-4918-AF54-5371DF2C98E9}" dt="2025-02-24T18:21:45.687" v="1434" actId="2696"/>
        <pc:sldMkLst>
          <pc:docMk/>
          <pc:sldMk cId="4150251124" sldId="259"/>
        </pc:sldMkLst>
      </pc:sldChg>
      <pc:sldChg chg="del">
        <pc:chgData name="Jones, Jerome W." userId="12d18ab3-b92d-4d9c-bade-9aed475aac8a" providerId="ADAL" clId="{3756FFE3-8773-4918-AF54-5371DF2C98E9}" dt="2025-02-24T16:00:13.406" v="1139" actId="2696"/>
        <pc:sldMkLst>
          <pc:docMk/>
          <pc:sldMk cId="276055594" sldId="260"/>
        </pc:sldMkLst>
      </pc:sldChg>
      <pc:sldChg chg="modSp del">
        <pc:chgData name="Jones, Jerome W." userId="12d18ab3-b92d-4d9c-bade-9aed475aac8a" providerId="ADAL" clId="{3756FFE3-8773-4918-AF54-5371DF2C98E9}" dt="2025-02-24T16:17:18.773" v="1198" actId="2696"/>
        <pc:sldMkLst>
          <pc:docMk/>
          <pc:sldMk cId="3291751788" sldId="262"/>
        </pc:sldMkLst>
      </pc:sldChg>
      <pc:sldChg chg="modSp del mod">
        <pc:chgData name="Jones, Jerome W." userId="12d18ab3-b92d-4d9c-bade-9aed475aac8a" providerId="ADAL" clId="{3756FFE3-8773-4918-AF54-5371DF2C98E9}" dt="2025-02-24T15:30:29.435" v="912" actId="2696"/>
        <pc:sldMkLst>
          <pc:docMk/>
          <pc:sldMk cId="1259475753" sldId="268"/>
        </pc:sldMkLst>
      </pc:sldChg>
      <pc:sldChg chg="modSp mod">
        <pc:chgData name="Jones, Jerome W." userId="12d18ab3-b92d-4d9c-bade-9aed475aac8a" providerId="ADAL" clId="{3756FFE3-8773-4918-AF54-5371DF2C98E9}" dt="2025-02-21T22:02:30.951" v="750"/>
        <pc:sldMkLst>
          <pc:docMk/>
          <pc:sldMk cId="2962514681" sldId="269"/>
        </pc:sldMkLst>
        <pc:graphicFrameChg chg="mod modGraphic">
          <ac:chgData name="Jones, Jerome W." userId="12d18ab3-b92d-4d9c-bade-9aed475aac8a" providerId="ADAL" clId="{3756FFE3-8773-4918-AF54-5371DF2C98E9}" dt="2025-02-21T22:02:30.951" v="750"/>
          <ac:graphicFrameMkLst>
            <pc:docMk/>
            <pc:sldMk cId="2962514681" sldId="269"/>
            <ac:graphicFrameMk id="4" creationId="{71C9DAF1-A9D8-D942-AEBB-C2677C26234A}"/>
          </ac:graphicFrameMkLst>
        </pc:graphicFrameChg>
      </pc:sldChg>
      <pc:sldChg chg="addSp delSp modSp del mod modNotesTx">
        <pc:chgData name="Jones, Jerome W." userId="12d18ab3-b92d-4d9c-bade-9aed475aac8a" providerId="ADAL" clId="{3756FFE3-8773-4918-AF54-5371DF2C98E9}" dt="2025-02-24T20:36:18.704" v="1484" actId="2696"/>
        <pc:sldMkLst>
          <pc:docMk/>
          <pc:sldMk cId="161760360" sldId="279"/>
        </pc:sldMkLst>
      </pc:sldChg>
      <pc:sldChg chg="del">
        <pc:chgData name="Jones, Jerome W." userId="12d18ab3-b92d-4d9c-bade-9aed475aac8a" providerId="ADAL" clId="{3756FFE3-8773-4918-AF54-5371DF2C98E9}" dt="2025-02-24T15:25:27.795" v="885" actId="2696"/>
        <pc:sldMkLst>
          <pc:docMk/>
          <pc:sldMk cId="1277597780" sldId="292"/>
        </pc:sldMkLst>
      </pc:sldChg>
      <pc:sldChg chg="del">
        <pc:chgData name="Jones, Jerome W." userId="12d18ab3-b92d-4d9c-bade-9aed475aac8a" providerId="ADAL" clId="{3756FFE3-8773-4918-AF54-5371DF2C98E9}" dt="2025-02-24T15:48:46.347" v="1083" actId="2696"/>
        <pc:sldMkLst>
          <pc:docMk/>
          <pc:sldMk cId="4131197401" sldId="297"/>
        </pc:sldMkLst>
      </pc:sldChg>
      <pc:sldChg chg="addSp delSp modSp mod modNotesTx">
        <pc:chgData name="Jones, Jerome W." userId="12d18ab3-b92d-4d9c-bade-9aed475aac8a" providerId="ADAL" clId="{3756FFE3-8773-4918-AF54-5371DF2C98E9}" dt="2025-03-11T12:02:25.622" v="1497" actId="120"/>
        <pc:sldMkLst>
          <pc:docMk/>
          <pc:sldMk cId="534515497" sldId="301"/>
        </pc:sldMkLst>
        <pc:spChg chg="mod">
          <ac:chgData name="Jones, Jerome W." userId="12d18ab3-b92d-4d9c-bade-9aed475aac8a" providerId="ADAL" clId="{3756FFE3-8773-4918-AF54-5371DF2C98E9}" dt="2025-03-11T12:02:25.622" v="1497" actId="120"/>
          <ac:spMkLst>
            <pc:docMk/>
            <pc:sldMk cId="534515497" sldId="301"/>
            <ac:spMk id="2" creationId="{631DF51E-B0F9-35E2-C31C-C89C2B54526B}"/>
          </ac:spMkLst>
        </pc:spChg>
        <pc:spChg chg="add mod">
          <ac:chgData name="Jones, Jerome W." userId="12d18ab3-b92d-4d9c-bade-9aed475aac8a" providerId="ADAL" clId="{3756FFE3-8773-4918-AF54-5371DF2C98E9}" dt="2025-02-24T16:11:53.041" v="1170" actId="14100"/>
          <ac:spMkLst>
            <pc:docMk/>
            <pc:sldMk cId="534515497" sldId="301"/>
            <ac:spMk id="5" creationId="{0867E730-E25A-1F05-8CE6-3BEDC768D57E}"/>
          </ac:spMkLst>
        </pc:spChg>
      </pc:sldChg>
      <pc:sldChg chg="del">
        <pc:chgData name="Jones, Jerome W." userId="12d18ab3-b92d-4d9c-bade-9aed475aac8a" providerId="ADAL" clId="{3756FFE3-8773-4918-AF54-5371DF2C98E9}" dt="2025-02-24T18:14:15.376" v="1400" actId="2696"/>
        <pc:sldMkLst>
          <pc:docMk/>
          <pc:sldMk cId="682529917" sldId="303"/>
        </pc:sldMkLst>
      </pc:sldChg>
      <pc:sldChg chg="addSp delSp modSp mod modNotesTx">
        <pc:chgData name="Jones, Jerome W." userId="12d18ab3-b92d-4d9c-bade-9aed475aac8a" providerId="ADAL" clId="{3756FFE3-8773-4918-AF54-5371DF2C98E9}" dt="2025-03-11T12:02:36.306" v="1499" actId="120"/>
        <pc:sldMkLst>
          <pc:docMk/>
          <pc:sldMk cId="425544140" sldId="305"/>
        </pc:sldMkLst>
        <pc:spChg chg="mod">
          <ac:chgData name="Jones, Jerome W." userId="12d18ab3-b92d-4d9c-bade-9aed475aac8a" providerId="ADAL" clId="{3756FFE3-8773-4918-AF54-5371DF2C98E9}" dt="2025-03-11T12:02:36.306" v="1499" actId="120"/>
          <ac:spMkLst>
            <pc:docMk/>
            <pc:sldMk cId="425544140" sldId="305"/>
            <ac:spMk id="2" creationId="{09DB1638-01EC-7B06-8059-06B1294976FD}"/>
          </ac:spMkLst>
        </pc:spChg>
        <pc:spChg chg="mod">
          <ac:chgData name="Jones, Jerome W." userId="12d18ab3-b92d-4d9c-bade-9aed475aac8a" providerId="ADAL" clId="{3756FFE3-8773-4918-AF54-5371DF2C98E9}" dt="2025-02-24T15:48:02.253" v="1080" actId="1076"/>
          <ac:spMkLst>
            <pc:docMk/>
            <pc:sldMk cId="425544140" sldId="305"/>
            <ac:spMk id="6" creationId="{94737AFD-B0F2-02C3-A8AD-1D5AE86503E9}"/>
          </ac:spMkLst>
        </pc:spChg>
        <pc:graphicFrameChg chg="add mod">
          <ac:chgData name="Jones, Jerome W." userId="12d18ab3-b92d-4d9c-bade-9aed475aac8a" providerId="ADAL" clId="{3756FFE3-8773-4918-AF54-5371DF2C98E9}" dt="2025-02-24T15:48:13.128" v="1082" actId="14100"/>
          <ac:graphicFrameMkLst>
            <pc:docMk/>
            <pc:sldMk cId="425544140" sldId="305"/>
            <ac:graphicFrameMk id="9" creationId="{5122D7A6-9634-2318-94C6-E94CF4B69473}"/>
          </ac:graphicFrameMkLst>
        </pc:graphicFrameChg>
      </pc:sldChg>
      <pc:sldChg chg="modSp del mod">
        <pc:chgData name="Jones, Jerome W." userId="12d18ab3-b92d-4d9c-bade-9aed475aac8a" providerId="ADAL" clId="{3756FFE3-8773-4918-AF54-5371DF2C98E9}" dt="2025-02-24T15:44:13.705" v="1023" actId="2696"/>
        <pc:sldMkLst>
          <pc:docMk/>
          <pc:sldMk cId="3948443188" sldId="305"/>
        </pc:sldMkLst>
      </pc:sldChg>
      <pc:sldChg chg="del">
        <pc:chgData name="Jones, Jerome W." userId="12d18ab3-b92d-4d9c-bade-9aed475aac8a" providerId="ADAL" clId="{3756FFE3-8773-4918-AF54-5371DF2C98E9}" dt="2025-02-21T16:19:58.268" v="384" actId="2696"/>
        <pc:sldMkLst>
          <pc:docMk/>
          <pc:sldMk cId="320171906" sldId="306"/>
        </pc:sldMkLst>
      </pc:sldChg>
      <pc:sldChg chg="del">
        <pc:chgData name="Jones, Jerome W." userId="12d18ab3-b92d-4d9c-bade-9aed475aac8a" providerId="ADAL" clId="{3756FFE3-8773-4918-AF54-5371DF2C98E9}" dt="2025-02-21T16:22:47.411" v="391" actId="2696"/>
        <pc:sldMkLst>
          <pc:docMk/>
          <pc:sldMk cId="3277758114" sldId="311"/>
        </pc:sldMkLst>
      </pc:sldChg>
      <pc:sldChg chg="modSp mod modNotesTx">
        <pc:chgData name="Jones, Jerome W." userId="12d18ab3-b92d-4d9c-bade-9aed475aac8a" providerId="ADAL" clId="{3756FFE3-8773-4918-AF54-5371DF2C98E9}" dt="2025-02-24T20:30:35.916" v="1465" actId="6549"/>
        <pc:sldMkLst>
          <pc:docMk/>
          <pc:sldMk cId="3393008786" sldId="312"/>
        </pc:sldMkLst>
        <pc:spChg chg="mod">
          <ac:chgData name="Jones, Jerome W." userId="12d18ab3-b92d-4d9c-bade-9aed475aac8a" providerId="ADAL" clId="{3756FFE3-8773-4918-AF54-5371DF2C98E9}" dt="2025-02-21T15:36:39.501" v="15" actId="20577"/>
          <ac:spMkLst>
            <pc:docMk/>
            <pc:sldMk cId="3393008786" sldId="312"/>
            <ac:spMk id="2" creationId="{DED21177-A6D9-7CDC-0CF3-C51DCAA43880}"/>
          </ac:spMkLst>
        </pc:spChg>
      </pc:sldChg>
      <pc:sldChg chg="del">
        <pc:chgData name="Jones, Jerome W." userId="12d18ab3-b92d-4d9c-bade-9aed475aac8a" providerId="ADAL" clId="{3756FFE3-8773-4918-AF54-5371DF2C98E9}" dt="2025-02-21T21:52:40.124" v="667" actId="2696"/>
        <pc:sldMkLst>
          <pc:docMk/>
          <pc:sldMk cId="321202995" sldId="318"/>
        </pc:sldMkLst>
      </pc:sldChg>
      <pc:sldChg chg="del">
        <pc:chgData name="Jones, Jerome W." userId="12d18ab3-b92d-4d9c-bade-9aed475aac8a" providerId="ADAL" clId="{3756FFE3-8773-4918-AF54-5371DF2C98E9}" dt="2025-02-24T16:33:14.218" v="1293" actId="2696"/>
        <pc:sldMkLst>
          <pc:docMk/>
          <pc:sldMk cId="3038825949" sldId="326"/>
        </pc:sldMkLst>
      </pc:sldChg>
      <pc:sldChg chg="del">
        <pc:chgData name="Jones, Jerome W." userId="12d18ab3-b92d-4d9c-bade-9aed475aac8a" providerId="ADAL" clId="{3756FFE3-8773-4918-AF54-5371DF2C98E9}" dt="2025-02-21T15:52:09.249" v="171" actId="2696"/>
        <pc:sldMkLst>
          <pc:docMk/>
          <pc:sldMk cId="1737044533" sldId="327"/>
        </pc:sldMkLst>
      </pc:sldChg>
      <pc:sldChg chg="del">
        <pc:chgData name="Jones, Jerome W." userId="12d18ab3-b92d-4d9c-bade-9aed475aac8a" providerId="ADAL" clId="{3756FFE3-8773-4918-AF54-5371DF2C98E9}" dt="2025-02-21T18:51:20.708" v="437" actId="2696"/>
        <pc:sldMkLst>
          <pc:docMk/>
          <pc:sldMk cId="3339667479" sldId="328"/>
        </pc:sldMkLst>
      </pc:sldChg>
      <pc:sldChg chg="del">
        <pc:chgData name="Jones, Jerome W." userId="12d18ab3-b92d-4d9c-bade-9aed475aac8a" providerId="ADAL" clId="{3756FFE3-8773-4918-AF54-5371DF2C98E9}" dt="2025-02-21T18:55:26.421" v="479" actId="2696"/>
        <pc:sldMkLst>
          <pc:docMk/>
          <pc:sldMk cId="989137376" sldId="329"/>
        </pc:sldMkLst>
      </pc:sldChg>
      <pc:sldChg chg="del">
        <pc:chgData name="Jones, Jerome W." userId="12d18ab3-b92d-4d9c-bade-9aed475aac8a" providerId="ADAL" clId="{3756FFE3-8773-4918-AF54-5371DF2C98E9}" dt="2025-02-24T16:36:44.392" v="1364" actId="2696"/>
        <pc:sldMkLst>
          <pc:docMk/>
          <pc:sldMk cId="830489228" sldId="345"/>
        </pc:sldMkLst>
      </pc:sldChg>
      <pc:sldChg chg="del">
        <pc:chgData name="Jones, Jerome W." userId="12d18ab3-b92d-4d9c-bade-9aed475aac8a" providerId="ADAL" clId="{3756FFE3-8773-4918-AF54-5371DF2C98E9}" dt="2025-02-24T18:26:15.056" v="1452" actId="2696"/>
        <pc:sldMkLst>
          <pc:docMk/>
          <pc:sldMk cId="1280324187" sldId="347"/>
        </pc:sldMkLst>
      </pc:sldChg>
      <pc:sldChg chg="del">
        <pc:chgData name="Jones, Jerome W." userId="12d18ab3-b92d-4d9c-bade-9aed475aac8a" providerId="ADAL" clId="{3756FFE3-8773-4918-AF54-5371DF2C98E9}" dt="2025-02-21T15:55:18.620" v="309" actId="2696"/>
        <pc:sldMkLst>
          <pc:docMk/>
          <pc:sldMk cId="1129998821" sldId="349"/>
        </pc:sldMkLst>
      </pc:sldChg>
      <pc:sldChg chg="modSp del">
        <pc:chgData name="Jones, Jerome W." userId="12d18ab3-b92d-4d9c-bade-9aed475aac8a" providerId="ADAL" clId="{3756FFE3-8773-4918-AF54-5371DF2C98E9}" dt="2025-02-21T19:01:10.167" v="543" actId="2696"/>
        <pc:sldMkLst>
          <pc:docMk/>
          <pc:sldMk cId="2848135376" sldId="352"/>
        </pc:sldMkLst>
      </pc:sldChg>
      <pc:sldChg chg="del">
        <pc:chgData name="Jones, Jerome W." userId="12d18ab3-b92d-4d9c-bade-9aed475aac8a" providerId="ADAL" clId="{3756FFE3-8773-4918-AF54-5371DF2C98E9}" dt="2025-02-21T19:23:13.768" v="631" actId="2696"/>
        <pc:sldMkLst>
          <pc:docMk/>
          <pc:sldMk cId="1109103801" sldId="353"/>
        </pc:sldMkLst>
      </pc:sldChg>
      <pc:sldChg chg="del">
        <pc:chgData name="Jones, Jerome W." userId="12d18ab3-b92d-4d9c-bade-9aed475aac8a" providerId="ADAL" clId="{3756FFE3-8773-4918-AF54-5371DF2C98E9}" dt="2025-02-24T16:36:01.963" v="1340" actId="2696"/>
        <pc:sldMkLst>
          <pc:docMk/>
          <pc:sldMk cId="656124875" sldId="355"/>
        </pc:sldMkLst>
      </pc:sldChg>
      <pc:sldChg chg="del">
        <pc:chgData name="Jones, Jerome W." userId="12d18ab3-b92d-4d9c-bade-9aed475aac8a" providerId="ADAL" clId="{3756FFE3-8773-4918-AF54-5371DF2C98E9}" dt="2025-02-21T19:24:46.552" v="645" actId="2696"/>
        <pc:sldMkLst>
          <pc:docMk/>
          <pc:sldMk cId="2469341184" sldId="370"/>
        </pc:sldMkLst>
      </pc:sldChg>
      <pc:sldChg chg="del">
        <pc:chgData name="Jones, Jerome W." userId="12d18ab3-b92d-4d9c-bade-9aed475aac8a" providerId="ADAL" clId="{3756FFE3-8773-4918-AF54-5371DF2C98E9}" dt="2025-02-21T15:54:46.394" v="294" actId="2696"/>
        <pc:sldMkLst>
          <pc:docMk/>
          <pc:sldMk cId="3792536478" sldId="372"/>
        </pc:sldMkLst>
      </pc:sldChg>
      <pc:sldChg chg="del">
        <pc:chgData name="Jones, Jerome W." userId="12d18ab3-b92d-4d9c-bade-9aed475aac8a" providerId="ADAL" clId="{3756FFE3-8773-4918-AF54-5371DF2C98E9}" dt="2025-02-21T19:19:15.433" v="594" actId="2696"/>
        <pc:sldMkLst>
          <pc:docMk/>
          <pc:sldMk cId="544756286" sldId="433"/>
        </pc:sldMkLst>
      </pc:sldChg>
      <pc:sldChg chg="del">
        <pc:chgData name="Jones, Jerome W." userId="12d18ab3-b92d-4d9c-bade-9aed475aac8a" providerId="ADAL" clId="{3756FFE3-8773-4918-AF54-5371DF2C98E9}" dt="2025-02-24T16:20:03.168" v="1252" actId="2696"/>
        <pc:sldMkLst>
          <pc:docMk/>
          <pc:sldMk cId="3112144176" sldId="2729"/>
        </pc:sldMkLst>
      </pc:sldChg>
      <pc:sldChg chg="del">
        <pc:chgData name="Jones, Jerome W." userId="12d18ab3-b92d-4d9c-bade-9aed475aac8a" providerId="ADAL" clId="{3756FFE3-8773-4918-AF54-5371DF2C98E9}" dt="2025-02-21T15:36:58.606" v="16" actId="2696"/>
        <pc:sldMkLst>
          <pc:docMk/>
          <pc:sldMk cId="1786375310" sldId="2730"/>
        </pc:sldMkLst>
      </pc:sldChg>
      <pc:sldChg chg="del">
        <pc:chgData name="Jones, Jerome W." userId="12d18ab3-b92d-4d9c-bade-9aed475aac8a" providerId="ADAL" clId="{3756FFE3-8773-4918-AF54-5371DF2C98E9}" dt="2025-02-21T16:01:43.250" v="362" actId="2696"/>
        <pc:sldMkLst>
          <pc:docMk/>
          <pc:sldMk cId="2350455901" sldId="2731"/>
        </pc:sldMkLst>
      </pc:sldChg>
      <pc:sldChg chg="del">
        <pc:chgData name="Jones, Jerome W." userId="12d18ab3-b92d-4d9c-bade-9aed475aac8a" providerId="ADAL" clId="{3756FFE3-8773-4918-AF54-5371DF2C98E9}" dt="2025-02-21T18:56:13.633" v="505" actId="2696"/>
        <pc:sldMkLst>
          <pc:docMk/>
          <pc:sldMk cId="3061397537" sldId="2732"/>
        </pc:sldMkLst>
      </pc:sldChg>
      <pc:sldChg chg="del">
        <pc:chgData name="Jones, Jerome W." userId="12d18ab3-b92d-4d9c-bade-9aed475aac8a" providerId="ADAL" clId="{3756FFE3-8773-4918-AF54-5371DF2C98E9}" dt="2025-02-24T16:12:05.692" v="1171" actId="2696"/>
        <pc:sldMkLst>
          <pc:docMk/>
          <pc:sldMk cId="2114853457" sldId="2734"/>
        </pc:sldMkLst>
      </pc:sldChg>
      <pc:sldChg chg="modSp del mod modNotesTx">
        <pc:chgData name="Jones, Jerome W." userId="12d18ab3-b92d-4d9c-bade-9aed475aac8a" providerId="ADAL" clId="{3756FFE3-8773-4918-AF54-5371DF2C98E9}" dt="2025-02-24T20:36:18.704" v="1484" actId="2696"/>
        <pc:sldMkLst>
          <pc:docMk/>
          <pc:sldMk cId="536371532" sldId="2735"/>
        </pc:sldMkLst>
      </pc:sldChg>
      <pc:sldChg chg="modSp mod modNotesTx">
        <pc:chgData name="Jones, Jerome W." userId="12d18ab3-b92d-4d9c-bade-9aed475aac8a" providerId="ADAL" clId="{3756FFE3-8773-4918-AF54-5371DF2C98E9}" dt="2025-02-24T20:30:58.666" v="1468" actId="6549"/>
        <pc:sldMkLst>
          <pc:docMk/>
          <pc:sldMk cId="3535135160" sldId="2736"/>
        </pc:sldMkLst>
        <pc:spChg chg="mod">
          <ac:chgData name="Jones, Jerome W." userId="12d18ab3-b92d-4d9c-bade-9aed475aac8a" providerId="ADAL" clId="{3756FFE3-8773-4918-AF54-5371DF2C98E9}" dt="2025-02-21T15:55:13.822" v="308" actId="20577"/>
          <ac:spMkLst>
            <pc:docMk/>
            <pc:sldMk cId="3535135160" sldId="2736"/>
            <ac:spMk id="2" creationId="{354E0BBE-9FE1-B867-A555-19E5A60373E9}"/>
          </ac:spMkLst>
        </pc:spChg>
      </pc:sldChg>
      <pc:sldChg chg="modSp mod modNotesTx">
        <pc:chgData name="Jones, Jerome W." userId="12d18ab3-b92d-4d9c-bade-9aed475aac8a" providerId="ADAL" clId="{3756FFE3-8773-4918-AF54-5371DF2C98E9}" dt="2025-02-24T20:31:25.487" v="1470" actId="6549"/>
        <pc:sldMkLst>
          <pc:docMk/>
          <pc:sldMk cId="3378737379" sldId="2737"/>
        </pc:sldMkLst>
        <pc:spChg chg="mod">
          <ac:chgData name="Jones, Jerome W." userId="12d18ab3-b92d-4d9c-bade-9aed475aac8a" providerId="ADAL" clId="{3756FFE3-8773-4918-AF54-5371DF2C98E9}" dt="2025-02-21T16:01:31.267" v="361" actId="20577"/>
          <ac:spMkLst>
            <pc:docMk/>
            <pc:sldMk cId="3378737379" sldId="2737"/>
            <ac:spMk id="2" creationId="{E725D1B6-F37A-D518-91F2-BFF84F981448}"/>
          </ac:spMkLst>
        </pc:spChg>
      </pc:sldChg>
      <pc:sldChg chg="modSp del mod modNotesTx">
        <pc:chgData name="Jones, Jerome W." userId="12d18ab3-b92d-4d9c-bade-9aed475aac8a" providerId="ADAL" clId="{3756FFE3-8773-4918-AF54-5371DF2C98E9}" dt="2025-02-24T20:37:00.554" v="1485" actId="2696"/>
        <pc:sldMkLst>
          <pc:docMk/>
          <pc:sldMk cId="3081197320" sldId="2738"/>
        </pc:sldMkLst>
      </pc:sldChg>
      <pc:sldChg chg="modSp del mod modNotesTx">
        <pc:chgData name="Jones, Jerome W." userId="12d18ab3-b92d-4d9c-bade-9aed475aac8a" providerId="ADAL" clId="{3756FFE3-8773-4918-AF54-5371DF2C98E9}" dt="2025-02-24T20:37:42.980" v="1486" actId="2696"/>
        <pc:sldMkLst>
          <pc:docMk/>
          <pc:sldMk cId="2275868972" sldId="2739"/>
        </pc:sldMkLst>
      </pc:sldChg>
      <pc:sldChg chg="modSp del mod">
        <pc:chgData name="Jones, Jerome W." userId="12d18ab3-b92d-4d9c-bade-9aed475aac8a" providerId="ADAL" clId="{3756FFE3-8773-4918-AF54-5371DF2C98E9}" dt="2025-02-21T16:25:28.641" v="404" actId="2696"/>
        <pc:sldMkLst>
          <pc:docMk/>
          <pc:sldMk cId="562565731" sldId="2740"/>
        </pc:sldMkLst>
      </pc:sldChg>
      <pc:sldChg chg="modSp del mod modNotesTx">
        <pc:chgData name="Jones, Jerome W." userId="12d18ab3-b92d-4d9c-bade-9aed475aac8a" providerId="ADAL" clId="{3756FFE3-8773-4918-AF54-5371DF2C98E9}" dt="2025-02-24T20:37:46.110" v="1487" actId="2696"/>
        <pc:sldMkLst>
          <pc:docMk/>
          <pc:sldMk cId="1949498421" sldId="2740"/>
        </pc:sldMkLst>
      </pc:sldChg>
      <pc:sldChg chg="del">
        <pc:chgData name="Jones, Jerome W." userId="12d18ab3-b92d-4d9c-bade-9aed475aac8a" providerId="ADAL" clId="{3756FFE3-8773-4918-AF54-5371DF2C98E9}" dt="2025-02-21T18:51:44.039" v="438"/>
        <pc:sldMkLst>
          <pc:docMk/>
          <pc:sldMk cId="1398134270" sldId="2741"/>
        </pc:sldMkLst>
      </pc:sldChg>
      <pc:sldChg chg="modSp del mod modNotesTx">
        <pc:chgData name="Jones, Jerome W." userId="12d18ab3-b92d-4d9c-bade-9aed475aac8a" providerId="ADAL" clId="{3756FFE3-8773-4918-AF54-5371DF2C98E9}" dt="2025-02-24T20:37:48.522" v="1488" actId="2696"/>
        <pc:sldMkLst>
          <pc:docMk/>
          <pc:sldMk cId="1554899367" sldId="2741"/>
        </pc:sldMkLst>
      </pc:sldChg>
      <pc:sldChg chg="del">
        <pc:chgData name="Jones, Jerome W." userId="12d18ab3-b92d-4d9c-bade-9aed475aac8a" providerId="ADAL" clId="{3756FFE3-8773-4918-AF54-5371DF2C98E9}" dt="2025-02-21T18:51:54.393" v="439"/>
        <pc:sldMkLst>
          <pc:docMk/>
          <pc:sldMk cId="1667563215" sldId="2741"/>
        </pc:sldMkLst>
      </pc:sldChg>
      <pc:sldChg chg="modSp mod modNotesTx">
        <pc:chgData name="Jones, Jerome W." userId="12d18ab3-b92d-4d9c-bade-9aed475aac8a" providerId="ADAL" clId="{3756FFE3-8773-4918-AF54-5371DF2C98E9}" dt="2025-02-24T20:32:33.256" v="1477" actId="6549"/>
        <pc:sldMkLst>
          <pc:docMk/>
          <pc:sldMk cId="2079711776" sldId="2742"/>
        </pc:sldMkLst>
        <pc:spChg chg="mod">
          <ac:chgData name="Jones, Jerome W." userId="12d18ab3-b92d-4d9c-bade-9aed475aac8a" providerId="ADAL" clId="{3756FFE3-8773-4918-AF54-5371DF2C98E9}" dt="2025-02-21T18:56:08.180" v="504" actId="20577"/>
          <ac:spMkLst>
            <pc:docMk/>
            <pc:sldMk cId="2079711776" sldId="2742"/>
            <ac:spMk id="2" creationId="{1F294AC9-BCFF-B1A8-125D-8EF23500583F}"/>
          </ac:spMkLst>
        </pc:spChg>
      </pc:sldChg>
      <pc:sldChg chg="addSp modSp del mod modNotesTx">
        <pc:chgData name="Jones, Jerome W." userId="12d18ab3-b92d-4d9c-bade-9aed475aac8a" providerId="ADAL" clId="{3756FFE3-8773-4918-AF54-5371DF2C98E9}" dt="2025-02-24T20:38:16.274" v="1489" actId="2696"/>
        <pc:sldMkLst>
          <pc:docMk/>
          <pc:sldMk cId="997095714" sldId="2743"/>
        </pc:sldMkLst>
      </pc:sldChg>
      <pc:sldChg chg="addSp delSp modSp mod modNotesTx">
        <pc:chgData name="Jones, Jerome W." userId="12d18ab3-b92d-4d9c-bade-9aed475aac8a" providerId="ADAL" clId="{3756FFE3-8773-4918-AF54-5371DF2C98E9}" dt="2025-03-11T12:04:16.720" v="1512" actId="120"/>
        <pc:sldMkLst>
          <pc:docMk/>
          <pc:sldMk cId="1475271033" sldId="2744"/>
        </pc:sldMkLst>
        <pc:spChg chg="mod">
          <ac:chgData name="Jones, Jerome W." userId="12d18ab3-b92d-4d9c-bade-9aed475aac8a" providerId="ADAL" clId="{3756FFE3-8773-4918-AF54-5371DF2C98E9}" dt="2025-03-11T12:04:16.720" v="1512" actId="120"/>
          <ac:spMkLst>
            <pc:docMk/>
            <pc:sldMk cId="1475271033" sldId="2744"/>
            <ac:spMk id="2" creationId="{311F835F-5299-2046-2D6C-9C02B80EE1AB}"/>
          </ac:spMkLst>
        </pc:spChg>
        <pc:picChg chg="add mod">
          <ac:chgData name="Jones, Jerome W." userId="12d18ab3-b92d-4d9c-bade-9aed475aac8a" providerId="ADAL" clId="{3756FFE3-8773-4918-AF54-5371DF2C98E9}" dt="2025-02-21T19:18:29.539" v="589" actId="14100"/>
          <ac:picMkLst>
            <pc:docMk/>
            <pc:sldMk cId="1475271033" sldId="2744"/>
            <ac:picMk id="4" creationId="{4CBCEC27-9B12-76A3-B7A0-B5E94A8A22CD}"/>
          </ac:picMkLst>
        </pc:picChg>
        <pc:picChg chg="add mod">
          <ac:chgData name="Jones, Jerome W." userId="12d18ab3-b92d-4d9c-bade-9aed475aac8a" providerId="ADAL" clId="{3756FFE3-8773-4918-AF54-5371DF2C98E9}" dt="2025-02-21T19:18:58.798" v="593" actId="14100"/>
          <ac:picMkLst>
            <pc:docMk/>
            <pc:sldMk cId="1475271033" sldId="2744"/>
            <ac:picMk id="5" creationId="{4B38963F-8FB9-7A79-3781-3CA1CB14868D}"/>
          </ac:picMkLst>
        </pc:picChg>
        <pc:picChg chg="add mod">
          <ac:chgData name="Jones, Jerome W." userId="12d18ab3-b92d-4d9c-bade-9aed475aac8a" providerId="ADAL" clId="{3756FFE3-8773-4918-AF54-5371DF2C98E9}" dt="2025-02-21T19:18:47.653" v="592" actId="14100"/>
          <ac:picMkLst>
            <pc:docMk/>
            <pc:sldMk cId="1475271033" sldId="2744"/>
            <ac:picMk id="7" creationId="{ACB78150-55AB-A63F-F9EB-796EB2C13F84}"/>
          </ac:picMkLst>
        </pc:picChg>
      </pc:sldChg>
      <pc:sldChg chg="addSp delSp modSp mod modNotesTx">
        <pc:chgData name="Jones, Jerome W." userId="12d18ab3-b92d-4d9c-bade-9aed475aac8a" providerId="ADAL" clId="{3756FFE3-8773-4918-AF54-5371DF2C98E9}" dt="2025-03-11T12:04:22.394" v="1513" actId="120"/>
        <pc:sldMkLst>
          <pc:docMk/>
          <pc:sldMk cId="962628223" sldId="2745"/>
        </pc:sldMkLst>
        <pc:spChg chg="mod">
          <ac:chgData name="Jones, Jerome W." userId="12d18ab3-b92d-4d9c-bade-9aed475aac8a" providerId="ADAL" clId="{3756FFE3-8773-4918-AF54-5371DF2C98E9}" dt="2025-03-11T12:04:22.394" v="1513" actId="120"/>
          <ac:spMkLst>
            <pc:docMk/>
            <pc:sldMk cId="962628223" sldId="2745"/>
            <ac:spMk id="2" creationId="{721D6991-4B0B-4484-AD5D-CE6FEE4DF95E}"/>
          </ac:spMkLst>
        </pc:spChg>
        <pc:spChg chg="add mod">
          <ac:chgData name="Jones, Jerome W." userId="12d18ab3-b92d-4d9c-bade-9aed475aac8a" providerId="ADAL" clId="{3756FFE3-8773-4918-AF54-5371DF2C98E9}" dt="2025-02-21T19:22:52.518" v="629" actId="1076"/>
          <ac:spMkLst>
            <pc:docMk/>
            <pc:sldMk cId="962628223" sldId="2745"/>
            <ac:spMk id="5" creationId="{5A35C0C2-149C-50D5-7BF7-655AAE4A1DFD}"/>
          </ac:spMkLst>
        </pc:spChg>
        <pc:picChg chg="add mod">
          <ac:chgData name="Jones, Jerome W." userId="12d18ab3-b92d-4d9c-bade-9aed475aac8a" providerId="ADAL" clId="{3756FFE3-8773-4918-AF54-5371DF2C98E9}" dt="2025-02-21T19:22:14.381" v="623" actId="14100"/>
          <ac:picMkLst>
            <pc:docMk/>
            <pc:sldMk cId="962628223" sldId="2745"/>
            <ac:picMk id="4" creationId="{D29EBE43-CACA-2A9B-AD89-1DD465EA6108}"/>
          </ac:picMkLst>
        </pc:picChg>
      </pc:sldChg>
      <pc:sldChg chg="modSp del mod modNotesTx">
        <pc:chgData name="Jones, Jerome W." userId="12d18ab3-b92d-4d9c-bade-9aed475aac8a" providerId="ADAL" clId="{3756FFE3-8773-4918-AF54-5371DF2C98E9}" dt="2025-02-24T20:38:53.373" v="1490" actId="2696"/>
        <pc:sldMkLst>
          <pc:docMk/>
          <pc:sldMk cId="3497104710" sldId="2746"/>
        </pc:sldMkLst>
      </pc:sldChg>
      <pc:sldChg chg="addSp delSp modSp mod modNotesTx">
        <pc:chgData name="Jones, Jerome W." userId="12d18ab3-b92d-4d9c-bade-9aed475aac8a" providerId="ADAL" clId="{3756FFE3-8773-4918-AF54-5371DF2C98E9}" dt="2025-03-11T12:04:32.612" v="1515" actId="120"/>
        <pc:sldMkLst>
          <pc:docMk/>
          <pc:sldMk cId="269531983" sldId="2747"/>
        </pc:sldMkLst>
        <pc:spChg chg="mod">
          <ac:chgData name="Jones, Jerome W." userId="12d18ab3-b92d-4d9c-bade-9aed475aac8a" providerId="ADAL" clId="{3756FFE3-8773-4918-AF54-5371DF2C98E9}" dt="2025-03-11T12:04:32.612" v="1515" actId="120"/>
          <ac:spMkLst>
            <pc:docMk/>
            <pc:sldMk cId="269531983" sldId="2747"/>
            <ac:spMk id="2" creationId="{E074C8F7-023F-6505-51B2-9A551A8BDD87}"/>
          </ac:spMkLst>
        </pc:spChg>
        <pc:spChg chg="mod">
          <ac:chgData name="Jones, Jerome W." userId="12d18ab3-b92d-4d9c-bade-9aed475aac8a" providerId="ADAL" clId="{3756FFE3-8773-4918-AF54-5371DF2C98E9}" dt="2025-02-21T21:52:26.559" v="666" actId="27636"/>
          <ac:spMkLst>
            <pc:docMk/>
            <pc:sldMk cId="269531983" sldId="2747"/>
            <ac:spMk id="5" creationId="{DB1294AD-0185-F215-8AAF-944542A4E04E}"/>
          </ac:spMkLst>
        </pc:spChg>
        <pc:picChg chg="add mod">
          <ac:chgData name="Jones, Jerome W." userId="12d18ab3-b92d-4d9c-bade-9aed475aac8a" providerId="ADAL" clId="{3756FFE3-8773-4918-AF54-5371DF2C98E9}" dt="2025-02-21T21:52:00.578" v="664" actId="14100"/>
          <ac:picMkLst>
            <pc:docMk/>
            <pc:sldMk cId="269531983" sldId="2747"/>
            <ac:picMk id="6" creationId="{282583BE-ED35-D06C-DBE9-89275A050D76}"/>
          </ac:picMkLst>
        </pc:picChg>
      </pc:sldChg>
      <pc:sldChg chg="addSp delSp modSp del mod">
        <pc:chgData name="Jones, Jerome W." userId="12d18ab3-b92d-4d9c-bade-9aed475aac8a" providerId="ADAL" clId="{3756FFE3-8773-4918-AF54-5371DF2C98E9}" dt="2025-02-24T15:37:01.679" v="963" actId="2696"/>
        <pc:sldMkLst>
          <pc:docMk/>
          <pc:sldMk cId="1690584788" sldId="2748"/>
        </pc:sldMkLst>
      </pc:sldChg>
      <pc:sldChg chg="addSp delSp modSp mod modNotesTx">
        <pc:chgData name="Jones, Jerome W." userId="12d18ab3-b92d-4d9c-bade-9aed475aac8a" providerId="ADAL" clId="{3756FFE3-8773-4918-AF54-5371DF2C98E9}" dt="2025-03-11T12:07:30.560" v="1525" actId="2711"/>
        <pc:sldMkLst>
          <pc:docMk/>
          <pc:sldMk cId="4004187747" sldId="2749"/>
        </pc:sldMkLst>
        <pc:spChg chg="mod">
          <ac:chgData name="Jones, Jerome W." userId="12d18ab3-b92d-4d9c-bade-9aed475aac8a" providerId="ADAL" clId="{3756FFE3-8773-4918-AF54-5371DF2C98E9}" dt="2025-03-11T12:07:30.560" v="1525" actId="2711"/>
          <ac:spMkLst>
            <pc:docMk/>
            <pc:sldMk cId="4004187747" sldId="2749"/>
            <ac:spMk id="2" creationId="{09DB1638-01EC-7B06-8059-06B1294976FD}"/>
          </ac:spMkLst>
        </pc:spChg>
        <pc:spChg chg="mod">
          <ac:chgData name="Jones, Jerome W." userId="12d18ab3-b92d-4d9c-bade-9aed475aac8a" providerId="ADAL" clId="{3756FFE3-8773-4918-AF54-5371DF2C98E9}" dt="2025-02-24T15:27:32.109" v="890" actId="207"/>
          <ac:spMkLst>
            <pc:docMk/>
            <pc:sldMk cId="4004187747" sldId="2749"/>
            <ac:spMk id="6" creationId="{94737AFD-B0F2-02C3-A8AD-1D5AE86503E9}"/>
          </ac:spMkLst>
        </pc:spChg>
        <pc:spChg chg="add mod">
          <ac:chgData name="Jones, Jerome W." userId="12d18ab3-b92d-4d9c-bade-9aed475aac8a" providerId="ADAL" clId="{3756FFE3-8773-4918-AF54-5371DF2C98E9}" dt="2025-02-24T15:29:28.812" v="905" actId="14100"/>
          <ac:spMkLst>
            <pc:docMk/>
            <pc:sldMk cId="4004187747" sldId="2749"/>
            <ac:spMk id="19" creationId="{DE84095D-B064-F568-B002-06F142C13F28}"/>
          </ac:spMkLst>
        </pc:spChg>
        <pc:spChg chg="add mod">
          <ac:chgData name="Jones, Jerome W." userId="12d18ab3-b92d-4d9c-bade-9aed475aac8a" providerId="ADAL" clId="{3756FFE3-8773-4918-AF54-5371DF2C98E9}" dt="2025-02-24T15:30:08.455" v="910" actId="1076"/>
          <ac:spMkLst>
            <pc:docMk/>
            <pc:sldMk cId="4004187747" sldId="2749"/>
            <ac:spMk id="21" creationId="{7B371EF9-BC7F-0E14-43F0-0426E2CC246E}"/>
          </ac:spMkLst>
        </pc:spChg>
        <pc:picChg chg="add mod">
          <ac:chgData name="Jones, Jerome W." userId="12d18ab3-b92d-4d9c-bade-9aed475aac8a" providerId="ADAL" clId="{3756FFE3-8773-4918-AF54-5371DF2C98E9}" dt="2025-02-24T15:30:17.021" v="911" actId="14100"/>
          <ac:picMkLst>
            <pc:docMk/>
            <pc:sldMk cId="4004187747" sldId="2749"/>
            <ac:picMk id="9" creationId="{38C50830-14A4-2A88-2BC8-E6C5C48E5D11}"/>
          </ac:picMkLst>
        </pc:picChg>
        <pc:picChg chg="add mod">
          <ac:chgData name="Jones, Jerome W." userId="12d18ab3-b92d-4d9c-bade-9aed475aac8a" providerId="ADAL" clId="{3756FFE3-8773-4918-AF54-5371DF2C98E9}" dt="2025-02-24T15:28:44.909" v="898" actId="14100"/>
          <ac:picMkLst>
            <pc:docMk/>
            <pc:sldMk cId="4004187747" sldId="2749"/>
            <ac:picMk id="10" creationId="{944B4C18-FD84-0E78-CF5E-DA2427AC7F01}"/>
          </ac:picMkLst>
        </pc:picChg>
      </pc:sldChg>
      <pc:sldChg chg="addSp delSp modSp mod modNotesTx">
        <pc:chgData name="Jones, Jerome W." userId="12d18ab3-b92d-4d9c-bade-9aed475aac8a" providerId="ADAL" clId="{3756FFE3-8773-4918-AF54-5371DF2C98E9}" dt="2025-03-11T12:03:40.093" v="1506" actId="120"/>
        <pc:sldMkLst>
          <pc:docMk/>
          <pc:sldMk cId="4093936906" sldId="2750"/>
        </pc:sldMkLst>
        <pc:spChg chg="mod">
          <ac:chgData name="Jones, Jerome W." userId="12d18ab3-b92d-4d9c-bade-9aed475aac8a" providerId="ADAL" clId="{3756FFE3-8773-4918-AF54-5371DF2C98E9}" dt="2025-03-11T12:03:40.093" v="1506" actId="120"/>
          <ac:spMkLst>
            <pc:docMk/>
            <pc:sldMk cId="4093936906" sldId="2750"/>
            <ac:spMk id="2" creationId="{09DB1638-01EC-7B06-8059-06B1294976FD}"/>
          </ac:spMkLst>
        </pc:spChg>
        <pc:spChg chg="add mod">
          <ac:chgData name="Jones, Jerome W." userId="12d18ab3-b92d-4d9c-bade-9aed475aac8a" providerId="ADAL" clId="{3756FFE3-8773-4918-AF54-5371DF2C98E9}" dt="2025-02-24T15:36:51.278" v="962" actId="1076"/>
          <ac:spMkLst>
            <pc:docMk/>
            <pc:sldMk cId="4093936906" sldId="2750"/>
            <ac:spMk id="18" creationId="{A60DB027-D544-B686-9A50-78FA1767DC3C}"/>
          </ac:spMkLst>
        </pc:spChg>
        <pc:spChg chg="add mod">
          <ac:chgData name="Jones, Jerome W." userId="12d18ab3-b92d-4d9c-bade-9aed475aac8a" providerId="ADAL" clId="{3756FFE3-8773-4918-AF54-5371DF2C98E9}" dt="2025-02-24T15:36:01.536" v="955" actId="14100"/>
          <ac:spMkLst>
            <pc:docMk/>
            <pc:sldMk cId="4093936906" sldId="2750"/>
            <ac:spMk id="20" creationId="{26252D69-4E0E-8FA3-75E9-ADD34DD1695A}"/>
          </ac:spMkLst>
        </pc:spChg>
        <pc:spChg chg="add mod">
          <ac:chgData name="Jones, Jerome W." userId="12d18ab3-b92d-4d9c-bade-9aed475aac8a" providerId="ADAL" clId="{3756FFE3-8773-4918-AF54-5371DF2C98E9}" dt="2025-02-24T15:36:44.273" v="961" actId="1076"/>
          <ac:spMkLst>
            <pc:docMk/>
            <pc:sldMk cId="4093936906" sldId="2750"/>
            <ac:spMk id="22" creationId="{E082C283-1F6B-2B19-2E9F-47DF02DC8C39}"/>
          </ac:spMkLst>
        </pc:spChg>
        <pc:picChg chg="add mod">
          <ac:chgData name="Jones, Jerome W." userId="12d18ab3-b92d-4d9c-bade-9aed475aac8a" providerId="ADAL" clId="{3756FFE3-8773-4918-AF54-5371DF2C98E9}" dt="2025-02-24T15:34:28.542" v="945" actId="14100"/>
          <ac:picMkLst>
            <pc:docMk/>
            <pc:sldMk cId="4093936906" sldId="2750"/>
            <ac:picMk id="9" creationId="{A6D27AE4-A290-3109-0872-1F61F36759D9}"/>
          </ac:picMkLst>
        </pc:picChg>
      </pc:sldChg>
      <pc:sldChg chg="addSp delSp modSp mod modNotesTx">
        <pc:chgData name="Jones, Jerome W." userId="12d18ab3-b92d-4d9c-bade-9aed475aac8a" providerId="ADAL" clId="{3756FFE3-8773-4918-AF54-5371DF2C98E9}" dt="2025-03-11T12:02:51.145" v="1502" actId="120"/>
        <pc:sldMkLst>
          <pc:docMk/>
          <pc:sldMk cId="1690584788" sldId="2751"/>
        </pc:sldMkLst>
        <pc:spChg chg="mod">
          <ac:chgData name="Jones, Jerome W." userId="12d18ab3-b92d-4d9c-bade-9aed475aac8a" providerId="ADAL" clId="{3756FFE3-8773-4918-AF54-5371DF2C98E9}" dt="2025-03-11T12:02:51.145" v="1502" actId="120"/>
          <ac:spMkLst>
            <pc:docMk/>
            <pc:sldMk cId="1690584788" sldId="2751"/>
            <ac:spMk id="2" creationId="{09DB1638-01EC-7B06-8059-06B1294976FD}"/>
          </ac:spMkLst>
        </pc:spChg>
        <pc:spChg chg="mod">
          <ac:chgData name="Jones, Jerome W." userId="12d18ab3-b92d-4d9c-bade-9aed475aac8a" providerId="ADAL" clId="{3756FFE3-8773-4918-AF54-5371DF2C98E9}" dt="2025-02-24T15:43:30.816" v="1019"/>
          <ac:spMkLst>
            <pc:docMk/>
            <pc:sldMk cId="1690584788" sldId="2751"/>
            <ac:spMk id="30" creationId="{2E176B19-B94F-0DCA-A871-3243F94550BE}"/>
          </ac:spMkLst>
        </pc:spChg>
        <pc:spChg chg="mod">
          <ac:chgData name="Jones, Jerome W." userId="12d18ab3-b92d-4d9c-bade-9aed475aac8a" providerId="ADAL" clId="{3756FFE3-8773-4918-AF54-5371DF2C98E9}" dt="2025-02-24T15:43:30.816" v="1019"/>
          <ac:spMkLst>
            <pc:docMk/>
            <pc:sldMk cId="1690584788" sldId="2751"/>
            <ac:spMk id="32" creationId="{2D4B047C-2DA3-B1FE-E25B-1ED3C09F1014}"/>
          </ac:spMkLst>
        </pc:spChg>
        <pc:spChg chg="mod">
          <ac:chgData name="Jones, Jerome W." userId="12d18ab3-b92d-4d9c-bade-9aed475aac8a" providerId="ADAL" clId="{3756FFE3-8773-4918-AF54-5371DF2C98E9}" dt="2025-02-24T15:43:30.816" v="1019"/>
          <ac:spMkLst>
            <pc:docMk/>
            <pc:sldMk cId="1690584788" sldId="2751"/>
            <ac:spMk id="34" creationId="{838DF24C-2F4F-AED7-33EC-590ECA916B6C}"/>
          </ac:spMkLst>
        </pc:spChg>
        <pc:spChg chg="mod">
          <ac:chgData name="Jones, Jerome W." userId="12d18ab3-b92d-4d9c-bade-9aed475aac8a" providerId="ADAL" clId="{3756FFE3-8773-4918-AF54-5371DF2C98E9}" dt="2025-02-24T15:43:52.140" v="1021"/>
          <ac:spMkLst>
            <pc:docMk/>
            <pc:sldMk cId="1690584788" sldId="2751"/>
            <ac:spMk id="37" creationId="{F63953AE-A940-07F9-317B-3D2E9AC0C887}"/>
          </ac:spMkLst>
        </pc:spChg>
        <pc:spChg chg="mod">
          <ac:chgData name="Jones, Jerome W." userId="12d18ab3-b92d-4d9c-bade-9aed475aac8a" providerId="ADAL" clId="{3756FFE3-8773-4918-AF54-5371DF2C98E9}" dt="2025-02-24T15:43:52.140" v="1021"/>
          <ac:spMkLst>
            <pc:docMk/>
            <pc:sldMk cId="1690584788" sldId="2751"/>
            <ac:spMk id="39" creationId="{7EAD2A71-E3D1-1756-FB27-B401D2BC381E}"/>
          </ac:spMkLst>
        </pc:spChg>
        <pc:grpChg chg="add mod">
          <ac:chgData name="Jones, Jerome W." userId="12d18ab3-b92d-4d9c-bade-9aed475aac8a" providerId="ADAL" clId="{3756FFE3-8773-4918-AF54-5371DF2C98E9}" dt="2025-02-24T15:43:37.087" v="1020" actId="1076"/>
          <ac:grpSpMkLst>
            <pc:docMk/>
            <pc:sldMk cId="1690584788" sldId="2751"/>
            <ac:grpSpMk id="25" creationId="{A52B6E55-F8B8-628A-C110-F31A4381A254}"/>
          </ac:grpSpMkLst>
        </pc:grpChg>
        <pc:grpChg chg="mod">
          <ac:chgData name="Jones, Jerome W." userId="12d18ab3-b92d-4d9c-bade-9aed475aac8a" providerId="ADAL" clId="{3756FFE3-8773-4918-AF54-5371DF2C98E9}" dt="2025-02-24T15:43:30.816" v="1019"/>
          <ac:grpSpMkLst>
            <pc:docMk/>
            <pc:sldMk cId="1690584788" sldId="2751"/>
            <ac:grpSpMk id="26" creationId="{421C78FD-F076-1C34-F9DA-0E33749AB51F}"/>
          </ac:grpSpMkLst>
        </pc:grpChg>
        <pc:grpChg chg="mod">
          <ac:chgData name="Jones, Jerome W." userId="12d18ab3-b92d-4d9c-bade-9aed475aac8a" providerId="ADAL" clId="{3756FFE3-8773-4918-AF54-5371DF2C98E9}" dt="2025-02-24T15:43:30.816" v="1019"/>
          <ac:grpSpMkLst>
            <pc:docMk/>
            <pc:sldMk cId="1690584788" sldId="2751"/>
            <ac:grpSpMk id="27" creationId="{BEBF8C5D-0233-813C-A9C2-954F7DB6DFD4}"/>
          </ac:grpSpMkLst>
        </pc:grpChg>
        <pc:grpChg chg="mod">
          <ac:chgData name="Jones, Jerome W." userId="12d18ab3-b92d-4d9c-bade-9aed475aac8a" providerId="ADAL" clId="{3756FFE3-8773-4918-AF54-5371DF2C98E9}" dt="2025-02-24T15:43:30.816" v="1019"/>
          <ac:grpSpMkLst>
            <pc:docMk/>
            <pc:sldMk cId="1690584788" sldId="2751"/>
            <ac:grpSpMk id="28" creationId="{4641AB0D-F5A0-79CD-1A9E-A95095446BDB}"/>
          </ac:grpSpMkLst>
        </pc:grpChg>
        <pc:grpChg chg="add mod">
          <ac:chgData name="Jones, Jerome W." userId="12d18ab3-b92d-4d9c-bade-9aed475aac8a" providerId="ADAL" clId="{3756FFE3-8773-4918-AF54-5371DF2C98E9}" dt="2025-02-24T15:43:55.715" v="1022" actId="1076"/>
          <ac:grpSpMkLst>
            <pc:docMk/>
            <pc:sldMk cId="1690584788" sldId="2751"/>
            <ac:grpSpMk id="35" creationId="{701F09F8-35E4-9087-ED3A-48958D3D7AD8}"/>
          </ac:grpSpMkLst>
        </pc:grpChg>
        <pc:picChg chg="mod">
          <ac:chgData name="Jones, Jerome W." userId="12d18ab3-b92d-4d9c-bade-9aed475aac8a" providerId="ADAL" clId="{3756FFE3-8773-4918-AF54-5371DF2C98E9}" dt="2025-02-24T15:43:30.816" v="1019"/>
          <ac:picMkLst>
            <pc:docMk/>
            <pc:sldMk cId="1690584788" sldId="2751"/>
            <ac:picMk id="29" creationId="{E1F2FA73-FD59-9A1E-4378-4F57D30A10F7}"/>
          </ac:picMkLst>
        </pc:picChg>
        <pc:picChg chg="mod">
          <ac:chgData name="Jones, Jerome W." userId="12d18ab3-b92d-4d9c-bade-9aed475aac8a" providerId="ADAL" clId="{3756FFE3-8773-4918-AF54-5371DF2C98E9}" dt="2025-02-24T15:43:30.816" v="1019"/>
          <ac:picMkLst>
            <pc:docMk/>
            <pc:sldMk cId="1690584788" sldId="2751"/>
            <ac:picMk id="31" creationId="{4A0861B3-52D0-D0B4-E0DF-BD3D39AB46C8}"/>
          </ac:picMkLst>
        </pc:picChg>
        <pc:picChg chg="mod">
          <ac:chgData name="Jones, Jerome W." userId="12d18ab3-b92d-4d9c-bade-9aed475aac8a" providerId="ADAL" clId="{3756FFE3-8773-4918-AF54-5371DF2C98E9}" dt="2025-02-24T15:43:30.816" v="1019"/>
          <ac:picMkLst>
            <pc:docMk/>
            <pc:sldMk cId="1690584788" sldId="2751"/>
            <ac:picMk id="33" creationId="{E2A59787-A9A7-76C3-F1A4-8674C5264E84}"/>
          </ac:picMkLst>
        </pc:picChg>
        <pc:picChg chg="mod">
          <ac:chgData name="Jones, Jerome W." userId="12d18ab3-b92d-4d9c-bade-9aed475aac8a" providerId="ADAL" clId="{3756FFE3-8773-4918-AF54-5371DF2C98E9}" dt="2025-02-24T15:43:52.140" v="1021"/>
          <ac:picMkLst>
            <pc:docMk/>
            <pc:sldMk cId="1690584788" sldId="2751"/>
            <ac:picMk id="36" creationId="{F02E8AD0-CA47-4CC4-ABEC-D3AFF547E8B5}"/>
          </ac:picMkLst>
        </pc:picChg>
        <pc:picChg chg="mod">
          <ac:chgData name="Jones, Jerome W." userId="12d18ab3-b92d-4d9c-bade-9aed475aac8a" providerId="ADAL" clId="{3756FFE3-8773-4918-AF54-5371DF2C98E9}" dt="2025-02-24T15:43:52.140" v="1021"/>
          <ac:picMkLst>
            <pc:docMk/>
            <pc:sldMk cId="1690584788" sldId="2751"/>
            <ac:picMk id="43" creationId="{9DBA59AA-5039-A214-E2F6-1B050AC2A4CB}"/>
          </ac:picMkLst>
        </pc:picChg>
      </pc:sldChg>
      <pc:sldChg chg="addSp delSp modSp mod modNotesTx">
        <pc:chgData name="Jones, Jerome W." userId="12d18ab3-b92d-4d9c-bade-9aed475aac8a" providerId="ADAL" clId="{3756FFE3-8773-4918-AF54-5371DF2C98E9}" dt="2025-03-11T12:02:31.086" v="1498" actId="120"/>
        <pc:sldMkLst>
          <pc:docMk/>
          <pc:sldMk cId="3762692442" sldId="2752"/>
        </pc:sldMkLst>
        <pc:spChg chg="mod">
          <ac:chgData name="Jones, Jerome W." userId="12d18ab3-b92d-4d9c-bade-9aed475aac8a" providerId="ADAL" clId="{3756FFE3-8773-4918-AF54-5371DF2C98E9}" dt="2025-03-11T12:02:31.086" v="1498" actId="120"/>
          <ac:spMkLst>
            <pc:docMk/>
            <pc:sldMk cId="3762692442" sldId="2752"/>
            <ac:spMk id="2" creationId="{09DB1638-01EC-7B06-8059-06B1294976FD}"/>
          </ac:spMkLst>
        </pc:spChg>
        <pc:spChg chg="mod">
          <ac:chgData name="Jones, Jerome W." userId="12d18ab3-b92d-4d9c-bade-9aed475aac8a" providerId="ADAL" clId="{3756FFE3-8773-4918-AF54-5371DF2C98E9}" dt="2025-02-24T15:54:39.690" v="1126" actId="1076"/>
          <ac:spMkLst>
            <pc:docMk/>
            <pc:sldMk cId="3762692442" sldId="2752"/>
            <ac:spMk id="6" creationId="{94737AFD-B0F2-02C3-A8AD-1D5AE86503E9}"/>
          </ac:spMkLst>
        </pc:spChg>
        <pc:spChg chg="add mod">
          <ac:chgData name="Jones, Jerome W." userId="12d18ab3-b92d-4d9c-bade-9aed475aac8a" providerId="ADAL" clId="{3756FFE3-8773-4918-AF54-5371DF2C98E9}" dt="2025-02-24T15:59:58.070" v="1137" actId="1076"/>
          <ac:spMkLst>
            <pc:docMk/>
            <pc:sldMk cId="3762692442" sldId="2752"/>
            <ac:spMk id="10" creationId="{E5D6A5B2-3583-7131-83D2-FF732DD0C754}"/>
          </ac:spMkLst>
        </pc:spChg>
        <pc:spChg chg="add mod">
          <ac:chgData name="Jones, Jerome W." userId="12d18ab3-b92d-4d9c-bade-9aed475aac8a" providerId="ADAL" clId="{3756FFE3-8773-4918-AF54-5371DF2C98E9}" dt="2025-02-24T16:00:03.220" v="1138" actId="1076"/>
          <ac:spMkLst>
            <pc:docMk/>
            <pc:sldMk cId="3762692442" sldId="2752"/>
            <ac:spMk id="18" creationId="{73398D42-9564-5D5D-02FA-C331511ED1A6}"/>
          </ac:spMkLst>
        </pc:spChg>
        <pc:picChg chg="add mod">
          <ac:chgData name="Jones, Jerome W." userId="12d18ab3-b92d-4d9c-bade-9aed475aac8a" providerId="ADAL" clId="{3756FFE3-8773-4918-AF54-5371DF2C98E9}" dt="2025-02-24T15:55:58.115" v="1134" actId="14100"/>
          <ac:picMkLst>
            <pc:docMk/>
            <pc:sldMk cId="3762692442" sldId="2752"/>
            <ac:picMk id="9" creationId="{4C14A549-33B4-0E2B-B6B2-CF8DFBC65DFC}"/>
          </ac:picMkLst>
        </pc:picChg>
      </pc:sldChg>
      <pc:sldChg chg="addSp delSp modSp mod modNotesTx">
        <pc:chgData name="Jones, Jerome W." userId="12d18ab3-b92d-4d9c-bade-9aed475aac8a" providerId="ADAL" clId="{3756FFE3-8773-4918-AF54-5371DF2C98E9}" dt="2025-03-11T12:02:21.359" v="1496" actId="120"/>
        <pc:sldMkLst>
          <pc:docMk/>
          <pc:sldMk cId="1619972332" sldId="2753"/>
        </pc:sldMkLst>
        <pc:spChg chg="mod">
          <ac:chgData name="Jones, Jerome W." userId="12d18ab3-b92d-4d9c-bade-9aed475aac8a" providerId="ADAL" clId="{3756FFE3-8773-4918-AF54-5371DF2C98E9}" dt="2025-03-11T12:02:21.359" v="1496" actId="120"/>
          <ac:spMkLst>
            <pc:docMk/>
            <pc:sldMk cId="1619972332" sldId="2753"/>
            <ac:spMk id="2" creationId="{5F53248F-B0D3-486E-5F17-3AB98EACF08D}"/>
          </ac:spMkLst>
        </pc:spChg>
        <pc:spChg chg="add mod">
          <ac:chgData name="Jones, Jerome W." userId="12d18ab3-b92d-4d9c-bade-9aed475aac8a" providerId="ADAL" clId="{3756FFE3-8773-4918-AF54-5371DF2C98E9}" dt="2025-02-24T16:17:09.668" v="1197" actId="1076"/>
          <ac:spMkLst>
            <pc:docMk/>
            <pc:sldMk cId="1619972332" sldId="2753"/>
            <ac:spMk id="5" creationId="{C2A92263-F5F4-771F-B7EA-F1DB4494C723}"/>
          </ac:spMkLst>
        </pc:spChg>
        <pc:spChg chg="mod">
          <ac:chgData name="Jones, Jerome W." userId="12d18ab3-b92d-4d9c-bade-9aed475aac8a" providerId="ADAL" clId="{3756FFE3-8773-4918-AF54-5371DF2C98E9}" dt="2025-02-24T16:14:59.882" v="1181" actId="207"/>
          <ac:spMkLst>
            <pc:docMk/>
            <pc:sldMk cId="1619972332" sldId="2753"/>
            <ac:spMk id="6" creationId="{7AE0C0B2-5B56-FC49-CE89-AA5BBFD924C3}"/>
          </ac:spMkLst>
        </pc:spChg>
        <pc:spChg chg="add mod">
          <ac:chgData name="Jones, Jerome W." userId="12d18ab3-b92d-4d9c-bade-9aed475aac8a" providerId="ADAL" clId="{3756FFE3-8773-4918-AF54-5371DF2C98E9}" dt="2025-02-24T16:17:01.748" v="1196" actId="14100"/>
          <ac:spMkLst>
            <pc:docMk/>
            <pc:sldMk cId="1619972332" sldId="2753"/>
            <ac:spMk id="7" creationId="{AA38DB37-06D6-BCC7-B4D8-DA35014ADD8A}"/>
          </ac:spMkLst>
        </pc:spChg>
        <pc:picChg chg="add mod">
          <ac:chgData name="Jones, Jerome W." userId="12d18ab3-b92d-4d9c-bade-9aed475aac8a" providerId="ADAL" clId="{3756FFE3-8773-4918-AF54-5371DF2C98E9}" dt="2025-02-24T16:15:48.799" v="1187" actId="1076"/>
          <ac:picMkLst>
            <pc:docMk/>
            <pc:sldMk cId="1619972332" sldId="2753"/>
            <ac:picMk id="3" creationId="{3F0933E5-2249-D0FA-7A6C-85029BE7C395}"/>
          </ac:picMkLst>
        </pc:picChg>
        <pc:picChg chg="add mod">
          <ac:chgData name="Jones, Jerome W." userId="12d18ab3-b92d-4d9c-bade-9aed475aac8a" providerId="ADAL" clId="{3756FFE3-8773-4918-AF54-5371DF2C98E9}" dt="2025-02-24T16:16:10.198" v="1192" actId="1076"/>
          <ac:picMkLst>
            <pc:docMk/>
            <pc:sldMk cId="1619972332" sldId="2753"/>
            <ac:picMk id="4" creationId="{43441FA7-D870-8DD5-A912-7068626C293D}"/>
          </ac:picMkLst>
        </pc:picChg>
      </pc:sldChg>
      <pc:sldChg chg="modSp mod modNotesTx">
        <pc:chgData name="Jones, Jerome W." userId="12d18ab3-b92d-4d9c-bade-9aed475aac8a" providerId="ADAL" clId="{3756FFE3-8773-4918-AF54-5371DF2C98E9}" dt="2025-02-24T20:29:09.075" v="1460" actId="6549"/>
        <pc:sldMkLst>
          <pc:docMk/>
          <pc:sldMk cId="2610657305" sldId="2754"/>
        </pc:sldMkLst>
        <pc:spChg chg="mod">
          <ac:chgData name="Jones, Jerome W." userId="12d18ab3-b92d-4d9c-bade-9aed475aac8a" providerId="ADAL" clId="{3756FFE3-8773-4918-AF54-5371DF2C98E9}" dt="2025-02-24T16:19:50.608" v="1251" actId="14100"/>
          <ac:spMkLst>
            <pc:docMk/>
            <pc:sldMk cId="2610657305" sldId="2754"/>
            <ac:spMk id="2" creationId="{7F3FEA98-919C-C810-BEF0-D37B8E49D9BB}"/>
          </ac:spMkLst>
        </pc:spChg>
      </pc:sldChg>
      <pc:sldChg chg="addSp delSp modSp mod modNotesTx">
        <pc:chgData name="Jones, Jerome W." userId="12d18ab3-b92d-4d9c-bade-9aed475aac8a" providerId="ADAL" clId="{3756FFE3-8773-4918-AF54-5371DF2C98E9}" dt="2025-03-11T12:02:11.615" v="1495" actId="120"/>
        <pc:sldMkLst>
          <pc:docMk/>
          <pc:sldMk cId="1048456136" sldId="2755"/>
        </pc:sldMkLst>
        <pc:spChg chg="mod">
          <ac:chgData name="Jones, Jerome W." userId="12d18ab3-b92d-4d9c-bade-9aed475aac8a" providerId="ADAL" clId="{3756FFE3-8773-4918-AF54-5371DF2C98E9}" dt="2025-03-11T12:02:11.615" v="1495" actId="120"/>
          <ac:spMkLst>
            <pc:docMk/>
            <pc:sldMk cId="1048456136" sldId="2755"/>
            <ac:spMk id="2" creationId="{631DF51E-B0F9-35E2-C31C-C89C2B54526B}"/>
          </ac:spMkLst>
        </pc:spChg>
        <pc:spChg chg="add mod">
          <ac:chgData name="Jones, Jerome W." userId="12d18ab3-b92d-4d9c-bade-9aed475aac8a" providerId="ADAL" clId="{3756FFE3-8773-4918-AF54-5371DF2C98E9}" dt="2025-02-24T16:32:57.747" v="1292" actId="1076"/>
          <ac:spMkLst>
            <pc:docMk/>
            <pc:sldMk cId="1048456136" sldId="2755"/>
            <ac:spMk id="5" creationId="{FA5CC943-F1A7-A070-70D8-6F0628580358}"/>
          </ac:spMkLst>
        </pc:spChg>
      </pc:sldChg>
      <pc:sldChg chg="addSp delSp modSp mod modNotesTx">
        <pc:chgData name="Jones, Jerome W." userId="12d18ab3-b92d-4d9c-bade-9aed475aac8a" providerId="ADAL" clId="{3756FFE3-8773-4918-AF54-5371DF2C98E9}" dt="2025-03-11T12:02:06.769" v="1494" actId="120"/>
        <pc:sldMkLst>
          <pc:docMk/>
          <pc:sldMk cId="2839728977" sldId="2756"/>
        </pc:sldMkLst>
        <pc:spChg chg="mod">
          <ac:chgData name="Jones, Jerome W." userId="12d18ab3-b92d-4d9c-bade-9aed475aac8a" providerId="ADAL" clId="{3756FFE3-8773-4918-AF54-5371DF2C98E9}" dt="2025-03-11T12:02:06.769" v="1494" actId="120"/>
          <ac:spMkLst>
            <pc:docMk/>
            <pc:sldMk cId="2839728977" sldId="2756"/>
            <ac:spMk id="2" creationId="{43379049-D412-707D-A6AB-16A6E6B08E54}"/>
          </ac:spMkLst>
        </pc:spChg>
        <pc:spChg chg="add mod">
          <ac:chgData name="Jones, Jerome W." userId="12d18ab3-b92d-4d9c-bade-9aed475aac8a" providerId="ADAL" clId="{3756FFE3-8773-4918-AF54-5371DF2C98E9}" dt="2025-02-24T16:34:44.223" v="1328" actId="27636"/>
          <ac:spMkLst>
            <pc:docMk/>
            <pc:sldMk cId="2839728977" sldId="2756"/>
            <ac:spMk id="3" creationId="{EB7E5541-DEDF-852A-1D1B-E0BEBD67DF70}"/>
          </ac:spMkLst>
        </pc:spChg>
        <pc:spChg chg="add mod">
          <ac:chgData name="Jones, Jerome W." userId="12d18ab3-b92d-4d9c-bade-9aed475aac8a" providerId="ADAL" clId="{3756FFE3-8773-4918-AF54-5371DF2C98E9}" dt="2025-02-24T16:35:41.739" v="1339" actId="14100"/>
          <ac:spMkLst>
            <pc:docMk/>
            <pc:sldMk cId="2839728977" sldId="2756"/>
            <ac:spMk id="4" creationId="{AA80E53F-55C4-8AFE-67B4-EDF1E6944463}"/>
          </ac:spMkLst>
        </pc:spChg>
      </pc:sldChg>
      <pc:sldChg chg="modSp mod modNotesTx">
        <pc:chgData name="Jones, Jerome W." userId="12d18ab3-b92d-4d9c-bade-9aed475aac8a" providerId="ADAL" clId="{3756FFE3-8773-4918-AF54-5371DF2C98E9}" dt="2025-02-24T20:28:36.428" v="1457" actId="6549"/>
        <pc:sldMkLst>
          <pc:docMk/>
          <pc:sldMk cId="702755850" sldId="2757"/>
        </pc:sldMkLst>
        <pc:spChg chg="mod">
          <ac:chgData name="Jones, Jerome W." userId="12d18ab3-b92d-4d9c-bade-9aed475aac8a" providerId="ADAL" clId="{3756FFE3-8773-4918-AF54-5371DF2C98E9}" dt="2025-02-24T16:36:33.286" v="1363" actId="20577"/>
          <ac:spMkLst>
            <pc:docMk/>
            <pc:sldMk cId="702755850" sldId="2757"/>
            <ac:spMk id="2" creationId="{282CF895-2898-0A81-A908-B4AECEC9722D}"/>
          </ac:spMkLst>
        </pc:spChg>
      </pc:sldChg>
      <pc:sldChg chg="addSp delSp modSp mod modNotesTx">
        <pc:chgData name="Jones, Jerome W." userId="12d18ab3-b92d-4d9c-bade-9aed475aac8a" providerId="ADAL" clId="{3756FFE3-8773-4918-AF54-5371DF2C98E9}" dt="2025-03-11T12:06:35.004" v="1523" actId="255"/>
        <pc:sldMkLst>
          <pc:docMk/>
          <pc:sldMk cId="2592171425" sldId="2758"/>
        </pc:sldMkLst>
        <pc:spChg chg="mod">
          <ac:chgData name="Jones, Jerome W." userId="12d18ab3-b92d-4d9c-bade-9aed475aac8a" providerId="ADAL" clId="{3756FFE3-8773-4918-AF54-5371DF2C98E9}" dt="2025-03-11T12:06:35.004" v="1523" actId="255"/>
          <ac:spMkLst>
            <pc:docMk/>
            <pc:sldMk cId="2592171425" sldId="2758"/>
            <ac:spMk id="2" creationId="{7AC274E8-17A0-274E-1C5D-72D79D02DB41}"/>
          </ac:spMkLst>
        </pc:spChg>
        <pc:spChg chg="add mod">
          <ac:chgData name="Jones, Jerome W." userId="12d18ab3-b92d-4d9c-bade-9aed475aac8a" providerId="ADAL" clId="{3756FFE3-8773-4918-AF54-5371DF2C98E9}" dt="2025-02-24T18:14:04.875" v="1399" actId="1076"/>
          <ac:spMkLst>
            <pc:docMk/>
            <pc:sldMk cId="2592171425" sldId="2758"/>
            <ac:spMk id="5" creationId="{F63DF153-607A-FA8F-1466-09F25250009A}"/>
          </ac:spMkLst>
        </pc:spChg>
        <pc:spChg chg="add mod">
          <ac:chgData name="Jones, Jerome W." userId="12d18ab3-b92d-4d9c-bade-9aed475aac8a" providerId="ADAL" clId="{3756FFE3-8773-4918-AF54-5371DF2C98E9}" dt="2025-02-24T18:13:44.787" v="1397" actId="14100"/>
          <ac:spMkLst>
            <pc:docMk/>
            <pc:sldMk cId="2592171425" sldId="2758"/>
            <ac:spMk id="6" creationId="{C1693A91-40F1-2D2A-0A4D-E648E8C6AE7A}"/>
          </ac:spMkLst>
        </pc:spChg>
      </pc:sldChg>
      <pc:sldChg chg="modSp del mod">
        <pc:chgData name="Jones, Jerome W." userId="12d18ab3-b92d-4d9c-bade-9aed475aac8a" providerId="ADAL" clId="{3756FFE3-8773-4918-AF54-5371DF2C98E9}" dt="2025-02-24T18:15:39.546" v="1402" actId="2696"/>
        <pc:sldMkLst>
          <pc:docMk/>
          <pc:sldMk cId="622208883" sldId="2759"/>
        </pc:sldMkLst>
      </pc:sldChg>
      <pc:sldChg chg="addSp delSp modSp mod modNotesTx">
        <pc:chgData name="Jones, Jerome W." userId="12d18ab3-b92d-4d9c-bade-9aed475aac8a" providerId="ADAL" clId="{3756FFE3-8773-4918-AF54-5371DF2C98E9}" dt="2025-03-11T11:57:05.402" v="1491" actId="120"/>
        <pc:sldMkLst>
          <pc:docMk/>
          <pc:sldMk cId="1609008327" sldId="2759"/>
        </pc:sldMkLst>
        <pc:spChg chg="mod">
          <ac:chgData name="Jones, Jerome W." userId="12d18ab3-b92d-4d9c-bade-9aed475aac8a" providerId="ADAL" clId="{3756FFE3-8773-4918-AF54-5371DF2C98E9}" dt="2025-03-11T11:57:05.402" v="1491" actId="120"/>
          <ac:spMkLst>
            <pc:docMk/>
            <pc:sldMk cId="1609008327" sldId="2759"/>
            <ac:spMk id="2" creationId="{D4C6D74E-2F97-86BD-19AB-87C19053D403}"/>
          </ac:spMkLst>
        </pc:spChg>
        <pc:spChg chg="mod">
          <ac:chgData name="Jones, Jerome W." userId="12d18ab3-b92d-4d9c-bade-9aed475aac8a" providerId="ADAL" clId="{3756FFE3-8773-4918-AF54-5371DF2C98E9}" dt="2025-02-24T18:16:55.538" v="1404"/>
          <ac:spMkLst>
            <pc:docMk/>
            <pc:sldMk cId="1609008327" sldId="2759"/>
            <ac:spMk id="6" creationId="{7F608F8C-6811-2FE8-432F-128F9C65A57E}"/>
          </ac:spMkLst>
        </pc:spChg>
        <pc:picChg chg="add mod">
          <ac:chgData name="Jones, Jerome W." userId="12d18ab3-b92d-4d9c-bade-9aed475aac8a" providerId="ADAL" clId="{3756FFE3-8773-4918-AF54-5371DF2C98E9}" dt="2025-02-24T18:17:50.985" v="1410"/>
          <ac:picMkLst>
            <pc:docMk/>
            <pc:sldMk cId="1609008327" sldId="2759"/>
            <ac:picMk id="3" creationId="{7B9755BC-9615-477B-9CEE-0F812C9FDDCC}"/>
          </ac:picMkLst>
        </pc:picChg>
      </pc:sldChg>
      <pc:sldChg chg="addSp delSp modSp mod modNotesTx">
        <pc:chgData name="Jones, Jerome W." userId="12d18ab3-b92d-4d9c-bade-9aed475aac8a" providerId="ADAL" clId="{3756FFE3-8773-4918-AF54-5371DF2C98E9}" dt="2025-03-11T11:58:57.320" v="1492" actId="120"/>
        <pc:sldMkLst>
          <pc:docMk/>
          <pc:sldMk cId="1515831699" sldId="2760"/>
        </pc:sldMkLst>
        <pc:spChg chg="mod">
          <ac:chgData name="Jones, Jerome W." userId="12d18ab3-b92d-4d9c-bade-9aed475aac8a" providerId="ADAL" clId="{3756FFE3-8773-4918-AF54-5371DF2C98E9}" dt="2025-03-11T11:58:57.320" v="1492" actId="120"/>
          <ac:spMkLst>
            <pc:docMk/>
            <pc:sldMk cId="1515831699" sldId="2760"/>
            <ac:spMk id="2" creationId="{F4E33CDF-CD18-8928-AD48-E72E502D4532}"/>
          </ac:spMkLst>
        </pc:spChg>
        <pc:graphicFrameChg chg="add mod">
          <ac:chgData name="Jones, Jerome W." userId="12d18ab3-b92d-4d9c-bade-9aed475aac8a" providerId="ADAL" clId="{3756FFE3-8773-4918-AF54-5371DF2C98E9}" dt="2025-02-24T18:21:30.279" v="1433" actId="14100"/>
          <ac:graphicFrameMkLst>
            <pc:docMk/>
            <pc:sldMk cId="1515831699" sldId="2760"/>
            <ac:graphicFrameMk id="9" creationId="{1C28658C-5AB7-D7FC-DCBB-3820829A1861}"/>
          </ac:graphicFrameMkLst>
        </pc:graphicFrameChg>
      </pc:sldChg>
      <pc:sldChg chg="addSp delSp modSp mod modNotesTx">
        <pc:chgData name="Jones, Jerome W." userId="12d18ab3-b92d-4d9c-bade-9aed475aac8a" providerId="ADAL" clId="{3756FFE3-8773-4918-AF54-5371DF2C98E9}" dt="2025-02-24T20:33:40.982" v="1483" actId="6549"/>
        <pc:sldMkLst>
          <pc:docMk/>
          <pc:sldMk cId="70166846" sldId="2761"/>
        </pc:sldMkLst>
        <pc:spChg chg="add mod">
          <ac:chgData name="Jones, Jerome W." userId="12d18ab3-b92d-4d9c-bade-9aed475aac8a" providerId="ADAL" clId="{3756FFE3-8773-4918-AF54-5371DF2C98E9}" dt="2025-02-24T18:25:41.135" v="1450" actId="14100"/>
          <ac:spMkLst>
            <pc:docMk/>
            <pc:sldMk cId="70166846" sldId="2761"/>
            <ac:spMk id="5" creationId="{E1507FB6-B968-AB2B-A7CF-DC96945E62AA}"/>
          </ac:spMkLst>
        </pc:spChg>
        <pc:spChg chg="add mod">
          <ac:chgData name="Jones, Jerome W." userId="12d18ab3-b92d-4d9c-bade-9aed475aac8a" providerId="ADAL" clId="{3756FFE3-8773-4918-AF54-5371DF2C98E9}" dt="2025-02-24T18:26:05.408" v="1451"/>
          <ac:spMkLst>
            <pc:docMk/>
            <pc:sldMk cId="70166846" sldId="2761"/>
            <ac:spMk id="6" creationId="{A614800D-2D0D-A785-7810-6F9E949A16DB}"/>
          </ac:spMkLst>
        </pc:spChg>
      </pc:sldChg>
      <pc:sldChg chg="del">
        <pc:chgData name="Jones, Jerome W." userId="12d18ab3-b92d-4d9c-bade-9aed475aac8a" providerId="ADAL" clId="{3756FFE3-8773-4918-AF54-5371DF2C98E9}" dt="2025-02-24T18:23:39.953" v="1445" actId="2696"/>
        <pc:sldMkLst>
          <pc:docMk/>
          <pc:sldMk cId="1012120822" sldId="2761"/>
        </pc:sldMkLst>
      </pc:sldChg>
      <pc:sldChg chg="modSp mod">
        <pc:chgData name="Jones, Jerome W." userId="12d18ab3-b92d-4d9c-bade-9aed475aac8a" providerId="ADAL" clId="{3756FFE3-8773-4918-AF54-5371DF2C98E9}" dt="2025-03-11T12:02:42.830" v="1500" actId="120"/>
        <pc:sldMkLst>
          <pc:docMk/>
          <pc:sldMk cId="1641780628" sldId="2772"/>
        </pc:sldMkLst>
        <pc:spChg chg="mod">
          <ac:chgData name="Jones, Jerome W." userId="12d18ab3-b92d-4d9c-bade-9aed475aac8a" providerId="ADAL" clId="{3756FFE3-8773-4918-AF54-5371DF2C98E9}" dt="2025-03-11T12:02:42.830" v="1500" actId="120"/>
          <ac:spMkLst>
            <pc:docMk/>
            <pc:sldMk cId="1641780628" sldId="2772"/>
            <ac:spMk id="2" creationId="{1A7A7DDE-0676-4B16-A6AD-D23D50E367B0}"/>
          </ac:spMkLst>
        </pc:spChg>
      </pc:sldChg>
      <pc:sldChg chg="modSp mod">
        <pc:chgData name="Jones, Jerome W." userId="12d18ab3-b92d-4d9c-bade-9aed475aac8a" providerId="ADAL" clId="{3756FFE3-8773-4918-AF54-5371DF2C98E9}" dt="2025-03-11T12:02:46.608" v="1501" actId="120"/>
        <pc:sldMkLst>
          <pc:docMk/>
          <pc:sldMk cId="1693057336" sldId="2773"/>
        </pc:sldMkLst>
        <pc:spChg chg="mod">
          <ac:chgData name="Jones, Jerome W." userId="12d18ab3-b92d-4d9c-bade-9aed475aac8a" providerId="ADAL" clId="{3756FFE3-8773-4918-AF54-5371DF2C98E9}" dt="2025-03-11T12:02:46.608" v="1501" actId="120"/>
          <ac:spMkLst>
            <pc:docMk/>
            <pc:sldMk cId="1693057336" sldId="2773"/>
            <ac:spMk id="2" creationId="{5DC73054-C33C-2E52-3983-129CBDE021FB}"/>
          </ac:spMkLst>
        </pc:spChg>
      </pc:sldChg>
      <pc:sldChg chg="modSp mod">
        <pc:chgData name="Jones, Jerome W." userId="12d18ab3-b92d-4d9c-bade-9aed475aac8a" providerId="ADAL" clId="{3756FFE3-8773-4918-AF54-5371DF2C98E9}" dt="2025-03-11T12:03:34.747" v="1505" actId="120"/>
        <pc:sldMkLst>
          <pc:docMk/>
          <pc:sldMk cId="1911168627" sldId="2774"/>
        </pc:sldMkLst>
        <pc:spChg chg="mod">
          <ac:chgData name="Jones, Jerome W." userId="12d18ab3-b92d-4d9c-bade-9aed475aac8a" providerId="ADAL" clId="{3756FFE3-8773-4918-AF54-5371DF2C98E9}" dt="2025-03-11T12:03:34.747" v="1505" actId="120"/>
          <ac:spMkLst>
            <pc:docMk/>
            <pc:sldMk cId="1911168627" sldId="2774"/>
            <ac:spMk id="2" creationId="{2AC7567F-9028-C958-AC70-8180973D91B9}"/>
          </ac:spMkLst>
        </pc:spChg>
      </pc:sldChg>
      <pc:sldChg chg="modSp mod">
        <pc:chgData name="Jones, Jerome W." userId="12d18ab3-b92d-4d9c-bade-9aed475aac8a" providerId="ADAL" clId="{3756FFE3-8773-4918-AF54-5371DF2C98E9}" dt="2025-03-11T12:03:46.017" v="1507" actId="120"/>
        <pc:sldMkLst>
          <pc:docMk/>
          <pc:sldMk cId="3712643682" sldId="2775"/>
        </pc:sldMkLst>
        <pc:spChg chg="mod">
          <ac:chgData name="Jones, Jerome W." userId="12d18ab3-b92d-4d9c-bade-9aed475aac8a" providerId="ADAL" clId="{3756FFE3-8773-4918-AF54-5371DF2C98E9}" dt="2025-03-11T12:03:46.017" v="1507" actId="120"/>
          <ac:spMkLst>
            <pc:docMk/>
            <pc:sldMk cId="3712643682" sldId="2775"/>
            <ac:spMk id="2" creationId="{18CE67FC-459F-8C39-914C-D2F57D9B9F94}"/>
          </ac:spMkLst>
        </pc:spChg>
      </pc:sldChg>
      <pc:sldChg chg="modSp mod">
        <pc:chgData name="Jones, Jerome W." userId="12d18ab3-b92d-4d9c-bade-9aed475aac8a" providerId="ADAL" clId="{3756FFE3-8773-4918-AF54-5371DF2C98E9}" dt="2025-03-11T12:03:51.980" v="1508" actId="120"/>
        <pc:sldMkLst>
          <pc:docMk/>
          <pc:sldMk cId="2588260014" sldId="2776"/>
        </pc:sldMkLst>
        <pc:spChg chg="mod">
          <ac:chgData name="Jones, Jerome W." userId="12d18ab3-b92d-4d9c-bade-9aed475aac8a" providerId="ADAL" clId="{3756FFE3-8773-4918-AF54-5371DF2C98E9}" dt="2025-03-11T12:03:51.980" v="1508" actId="120"/>
          <ac:spMkLst>
            <pc:docMk/>
            <pc:sldMk cId="2588260014" sldId="2776"/>
            <ac:spMk id="2" creationId="{52F7A02C-B0A6-5F84-D2C9-32C28BD70D74}"/>
          </ac:spMkLst>
        </pc:spChg>
      </pc:sldChg>
      <pc:sldChg chg="modSp mod">
        <pc:chgData name="Jones, Jerome W." userId="12d18ab3-b92d-4d9c-bade-9aed475aac8a" providerId="ADAL" clId="{3756FFE3-8773-4918-AF54-5371DF2C98E9}" dt="2025-03-11T12:03:55.612" v="1509" actId="120"/>
        <pc:sldMkLst>
          <pc:docMk/>
          <pc:sldMk cId="295852061" sldId="2777"/>
        </pc:sldMkLst>
        <pc:spChg chg="mod">
          <ac:chgData name="Jones, Jerome W." userId="12d18ab3-b92d-4d9c-bade-9aed475aac8a" providerId="ADAL" clId="{3756FFE3-8773-4918-AF54-5371DF2C98E9}" dt="2025-03-11T12:03:55.612" v="1509" actId="120"/>
          <ac:spMkLst>
            <pc:docMk/>
            <pc:sldMk cId="295852061" sldId="2777"/>
            <ac:spMk id="2" creationId="{136BD4F8-1376-5483-C521-BE0F811AEBBB}"/>
          </ac:spMkLst>
        </pc:spChg>
      </pc:sldChg>
      <pc:sldChg chg="modSp mod">
        <pc:chgData name="Jones, Jerome W." userId="12d18ab3-b92d-4d9c-bade-9aed475aac8a" providerId="ADAL" clId="{3756FFE3-8773-4918-AF54-5371DF2C98E9}" dt="2025-03-11T12:04:02.762" v="1510" actId="120"/>
        <pc:sldMkLst>
          <pc:docMk/>
          <pc:sldMk cId="2463464320" sldId="2778"/>
        </pc:sldMkLst>
        <pc:spChg chg="mod">
          <ac:chgData name="Jones, Jerome W." userId="12d18ab3-b92d-4d9c-bade-9aed475aac8a" providerId="ADAL" clId="{3756FFE3-8773-4918-AF54-5371DF2C98E9}" dt="2025-03-11T12:04:02.762" v="1510" actId="120"/>
          <ac:spMkLst>
            <pc:docMk/>
            <pc:sldMk cId="2463464320" sldId="2778"/>
            <ac:spMk id="2" creationId="{DE0E2A1E-4757-32D3-7BEA-81E0BDA124BE}"/>
          </ac:spMkLst>
        </pc:spChg>
      </pc:sldChg>
      <pc:sldChg chg="modSp mod">
        <pc:chgData name="Jones, Jerome W." userId="12d18ab3-b92d-4d9c-bade-9aed475aac8a" providerId="ADAL" clId="{3756FFE3-8773-4918-AF54-5371DF2C98E9}" dt="2025-03-11T12:04:28.278" v="1514" actId="120"/>
        <pc:sldMkLst>
          <pc:docMk/>
          <pc:sldMk cId="4066810118" sldId="2779"/>
        </pc:sldMkLst>
        <pc:spChg chg="mod">
          <ac:chgData name="Jones, Jerome W." userId="12d18ab3-b92d-4d9c-bade-9aed475aac8a" providerId="ADAL" clId="{3756FFE3-8773-4918-AF54-5371DF2C98E9}" dt="2025-03-11T12:04:28.278" v="1514" actId="120"/>
          <ac:spMkLst>
            <pc:docMk/>
            <pc:sldMk cId="4066810118" sldId="2779"/>
            <ac:spMk id="2" creationId="{4BD3B505-FC9D-369F-8EBA-7FC3837091E3}"/>
          </ac:spMkLst>
        </pc:spChg>
      </pc:sldChg>
      <pc:sldMasterChg chg="add del addSldLayout delSldLayout">
        <pc:chgData name="Jones, Jerome W." userId="12d18ab3-b92d-4d9c-bade-9aed475aac8a" providerId="ADAL" clId="{3756FFE3-8773-4918-AF54-5371DF2C98E9}" dt="2025-02-24T18:26:48.422" v="1453" actId="2696"/>
        <pc:sldMasterMkLst>
          <pc:docMk/>
          <pc:sldMasterMk cId="1206921477" sldId="2147483660"/>
        </pc:sldMasterMkLst>
        <pc:sldLayoutChg chg="add del">
          <pc:chgData name="Jones, Jerome W." userId="12d18ab3-b92d-4d9c-bade-9aed475aac8a" providerId="ADAL" clId="{3756FFE3-8773-4918-AF54-5371DF2C98E9}" dt="2025-02-24T18:26:48.422" v="1453" actId="2696"/>
          <pc:sldLayoutMkLst>
            <pc:docMk/>
            <pc:sldMasterMk cId="1206921477" sldId="2147483660"/>
            <pc:sldLayoutMk cId="1384998182" sldId="2147483661"/>
          </pc:sldLayoutMkLst>
        </pc:sldLayoutChg>
        <pc:sldLayoutChg chg="add del">
          <pc:chgData name="Jones, Jerome W." userId="12d18ab3-b92d-4d9c-bade-9aed475aac8a" providerId="ADAL" clId="{3756FFE3-8773-4918-AF54-5371DF2C98E9}" dt="2025-02-24T18:26:48.422" v="1453" actId="2696"/>
          <pc:sldLayoutMkLst>
            <pc:docMk/>
            <pc:sldMasterMk cId="1206921477" sldId="2147483660"/>
            <pc:sldLayoutMk cId="2516460841" sldId="2147483662"/>
          </pc:sldLayoutMkLst>
        </pc:sldLayoutChg>
        <pc:sldLayoutChg chg="add del">
          <pc:chgData name="Jones, Jerome W." userId="12d18ab3-b92d-4d9c-bade-9aed475aac8a" providerId="ADAL" clId="{3756FFE3-8773-4918-AF54-5371DF2C98E9}" dt="2025-02-24T18:26:48.422" v="1453" actId="2696"/>
          <pc:sldLayoutMkLst>
            <pc:docMk/>
            <pc:sldMasterMk cId="1206921477" sldId="2147483660"/>
            <pc:sldLayoutMk cId="4212491791" sldId="2147483663"/>
          </pc:sldLayoutMkLst>
        </pc:sldLayoutChg>
        <pc:sldLayoutChg chg="add del">
          <pc:chgData name="Jones, Jerome W." userId="12d18ab3-b92d-4d9c-bade-9aed475aac8a" providerId="ADAL" clId="{3756FFE3-8773-4918-AF54-5371DF2C98E9}" dt="2025-02-24T18:26:48.422" v="1453" actId="2696"/>
          <pc:sldLayoutMkLst>
            <pc:docMk/>
            <pc:sldMasterMk cId="1206921477" sldId="2147483660"/>
            <pc:sldLayoutMk cId="2878163707" sldId="2147483664"/>
          </pc:sldLayoutMkLst>
        </pc:sldLayoutChg>
        <pc:sldLayoutChg chg="add del">
          <pc:chgData name="Jones, Jerome W." userId="12d18ab3-b92d-4d9c-bade-9aed475aac8a" providerId="ADAL" clId="{3756FFE3-8773-4918-AF54-5371DF2C98E9}" dt="2025-02-24T18:26:48.422" v="1453" actId="2696"/>
          <pc:sldLayoutMkLst>
            <pc:docMk/>
            <pc:sldMasterMk cId="1206921477" sldId="2147483660"/>
            <pc:sldLayoutMk cId="1465801334" sldId="2147483665"/>
          </pc:sldLayoutMkLst>
        </pc:sldLayoutChg>
        <pc:sldLayoutChg chg="add del">
          <pc:chgData name="Jones, Jerome W." userId="12d18ab3-b92d-4d9c-bade-9aed475aac8a" providerId="ADAL" clId="{3756FFE3-8773-4918-AF54-5371DF2C98E9}" dt="2025-02-24T18:26:48.422" v="1453" actId="2696"/>
          <pc:sldLayoutMkLst>
            <pc:docMk/>
            <pc:sldMasterMk cId="1206921477" sldId="2147483660"/>
            <pc:sldLayoutMk cId="662804879" sldId="2147483666"/>
          </pc:sldLayoutMkLst>
        </pc:sldLayoutChg>
        <pc:sldLayoutChg chg="add del">
          <pc:chgData name="Jones, Jerome W." userId="12d18ab3-b92d-4d9c-bade-9aed475aac8a" providerId="ADAL" clId="{3756FFE3-8773-4918-AF54-5371DF2C98E9}" dt="2025-02-24T18:26:48.422" v="1453" actId="2696"/>
          <pc:sldLayoutMkLst>
            <pc:docMk/>
            <pc:sldMasterMk cId="1206921477" sldId="2147483660"/>
            <pc:sldLayoutMk cId="2097979503" sldId="2147483667"/>
          </pc:sldLayoutMkLst>
        </pc:sldLayoutChg>
        <pc:sldLayoutChg chg="add del">
          <pc:chgData name="Jones, Jerome W." userId="12d18ab3-b92d-4d9c-bade-9aed475aac8a" providerId="ADAL" clId="{3756FFE3-8773-4918-AF54-5371DF2C98E9}" dt="2025-02-24T18:26:48.422" v="1453" actId="2696"/>
          <pc:sldLayoutMkLst>
            <pc:docMk/>
            <pc:sldMasterMk cId="1206921477" sldId="2147483660"/>
            <pc:sldLayoutMk cId="2797444598" sldId="2147483668"/>
          </pc:sldLayoutMkLst>
        </pc:sldLayoutChg>
        <pc:sldLayoutChg chg="add del">
          <pc:chgData name="Jones, Jerome W." userId="12d18ab3-b92d-4d9c-bade-9aed475aac8a" providerId="ADAL" clId="{3756FFE3-8773-4918-AF54-5371DF2C98E9}" dt="2025-02-24T18:26:48.422" v="1453" actId="2696"/>
          <pc:sldLayoutMkLst>
            <pc:docMk/>
            <pc:sldMasterMk cId="1206921477" sldId="2147483660"/>
            <pc:sldLayoutMk cId="3037910795" sldId="2147483669"/>
          </pc:sldLayoutMkLst>
        </pc:sldLayoutChg>
        <pc:sldLayoutChg chg="add del">
          <pc:chgData name="Jones, Jerome W." userId="12d18ab3-b92d-4d9c-bade-9aed475aac8a" providerId="ADAL" clId="{3756FFE3-8773-4918-AF54-5371DF2C98E9}" dt="2025-02-24T18:26:48.422" v="1453" actId="2696"/>
          <pc:sldLayoutMkLst>
            <pc:docMk/>
            <pc:sldMasterMk cId="1206921477" sldId="2147483660"/>
            <pc:sldLayoutMk cId="1550030238" sldId="2147483670"/>
          </pc:sldLayoutMkLst>
        </pc:sldLayoutChg>
        <pc:sldLayoutChg chg="add del">
          <pc:chgData name="Jones, Jerome W." userId="12d18ab3-b92d-4d9c-bade-9aed475aac8a" providerId="ADAL" clId="{3756FFE3-8773-4918-AF54-5371DF2C98E9}" dt="2025-02-24T18:26:48.422" v="1453" actId="2696"/>
          <pc:sldLayoutMkLst>
            <pc:docMk/>
            <pc:sldMasterMk cId="1206921477" sldId="2147483660"/>
            <pc:sldLayoutMk cId="1591507213" sldId="2147483671"/>
          </pc:sldLayoutMkLst>
        </pc:sldLayoutChg>
        <pc:sldLayoutChg chg="add del">
          <pc:chgData name="Jones, Jerome W." userId="12d18ab3-b92d-4d9c-bade-9aed475aac8a" providerId="ADAL" clId="{3756FFE3-8773-4918-AF54-5371DF2C98E9}" dt="2025-02-24T18:26:48.422" v="1453" actId="2696"/>
          <pc:sldLayoutMkLst>
            <pc:docMk/>
            <pc:sldMasterMk cId="1206921477" sldId="2147483660"/>
            <pc:sldLayoutMk cId="2310455620" sldId="2147483672"/>
          </pc:sldLayoutMkLst>
        </pc:sldLayoutChg>
        <pc:sldLayoutChg chg="add del">
          <pc:chgData name="Jones, Jerome W." userId="12d18ab3-b92d-4d9c-bade-9aed475aac8a" providerId="ADAL" clId="{3756FFE3-8773-4918-AF54-5371DF2C98E9}" dt="2025-02-24T18:26:48.422" v="1453" actId="2696"/>
          <pc:sldLayoutMkLst>
            <pc:docMk/>
            <pc:sldMasterMk cId="1206921477" sldId="2147483660"/>
            <pc:sldLayoutMk cId="714797009" sldId="2147483673"/>
          </pc:sldLayoutMkLst>
        </pc:sldLayoutChg>
        <pc:sldLayoutChg chg="add del">
          <pc:chgData name="Jones, Jerome W." userId="12d18ab3-b92d-4d9c-bade-9aed475aac8a" providerId="ADAL" clId="{3756FFE3-8773-4918-AF54-5371DF2C98E9}" dt="2025-02-24T18:26:48.422" v="1453" actId="2696"/>
          <pc:sldLayoutMkLst>
            <pc:docMk/>
            <pc:sldMasterMk cId="1206921477" sldId="2147483660"/>
            <pc:sldLayoutMk cId="1523476301" sldId="2147483674"/>
          </pc:sldLayoutMkLst>
        </pc:sldLayoutChg>
        <pc:sldLayoutChg chg="add del">
          <pc:chgData name="Jones, Jerome W." userId="12d18ab3-b92d-4d9c-bade-9aed475aac8a" providerId="ADAL" clId="{3756FFE3-8773-4918-AF54-5371DF2C98E9}" dt="2025-02-24T18:26:48.422" v="1453" actId="2696"/>
          <pc:sldLayoutMkLst>
            <pc:docMk/>
            <pc:sldMasterMk cId="1206921477" sldId="2147483660"/>
            <pc:sldLayoutMk cId="2995770523" sldId="2147483675"/>
          </pc:sldLayoutMkLst>
        </pc:sldLayoutChg>
        <pc:sldLayoutChg chg="add del">
          <pc:chgData name="Jones, Jerome W." userId="12d18ab3-b92d-4d9c-bade-9aed475aac8a" providerId="ADAL" clId="{3756FFE3-8773-4918-AF54-5371DF2C98E9}" dt="2025-02-24T18:26:48.422" v="1453" actId="2696"/>
          <pc:sldLayoutMkLst>
            <pc:docMk/>
            <pc:sldMasterMk cId="1206921477" sldId="2147483660"/>
            <pc:sldLayoutMk cId="2565376271" sldId="2147483676"/>
          </pc:sldLayoutMkLst>
        </pc:sldLayoutChg>
        <pc:sldLayoutChg chg="add del">
          <pc:chgData name="Jones, Jerome W." userId="12d18ab3-b92d-4d9c-bade-9aed475aac8a" providerId="ADAL" clId="{3756FFE3-8773-4918-AF54-5371DF2C98E9}" dt="2025-02-24T18:26:48.422" v="1453" actId="2696"/>
          <pc:sldLayoutMkLst>
            <pc:docMk/>
            <pc:sldMasterMk cId="1206921477" sldId="2147483660"/>
            <pc:sldLayoutMk cId="3043895197" sldId="2147483677"/>
          </pc:sldLayoutMkLst>
        </pc:sldLayoutChg>
      </pc:sldMasterChg>
      <pc:sldMasterChg chg="delSldLayout">
        <pc:chgData name="Jones, Jerome W." userId="12d18ab3-b92d-4d9c-bade-9aed475aac8a" providerId="ADAL" clId="{3756FFE3-8773-4918-AF54-5371DF2C98E9}" dt="2025-02-24T18:18:04.910" v="1411" actId="2696"/>
        <pc:sldMasterMkLst>
          <pc:docMk/>
          <pc:sldMasterMk cId="2694363398" sldId="2147483678"/>
        </pc:sldMasterMkLst>
        <pc:sldLayoutChg chg="del">
          <pc:chgData name="Jones, Jerome W." userId="12d18ab3-b92d-4d9c-bade-9aed475aac8a" providerId="ADAL" clId="{3756FFE3-8773-4918-AF54-5371DF2C98E9}" dt="2025-02-21T19:24:46.552" v="645" actId="2696"/>
          <pc:sldLayoutMkLst>
            <pc:docMk/>
            <pc:sldMasterMk cId="2694363398" sldId="2147483678"/>
            <pc:sldLayoutMk cId="831291936" sldId="2147483695"/>
          </pc:sldLayoutMkLst>
        </pc:sldLayoutChg>
        <pc:sldLayoutChg chg="del">
          <pc:chgData name="Jones, Jerome W." userId="12d18ab3-b92d-4d9c-bade-9aed475aac8a" providerId="ADAL" clId="{3756FFE3-8773-4918-AF54-5371DF2C98E9}" dt="2025-02-24T18:18:04.910" v="1411" actId="2696"/>
          <pc:sldLayoutMkLst>
            <pc:docMk/>
            <pc:sldMasterMk cId="2694363398" sldId="2147483678"/>
            <pc:sldLayoutMk cId="1466056968" sldId="2147483696"/>
          </pc:sldLayoutMkLst>
        </pc:sldLayoutChg>
      </pc:sldMasterChg>
    </pc:docChg>
  </pc:docChgLst>
</pc:chgInfo>
</file>

<file path=ppt/comments/modernComment_131_195D49C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F6F0DC9-826D-40EB-A713-F81C67EDFEBA}" authorId="{DDC13CCC-BF09-4064-C6D0-175C2276A405}" status="resolved" created="2024-07-17T18:53:30.390">
    <pc:sldMkLst xmlns:pc="http://schemas.microsoft.com/office/powerpoint/2013/main/command">
      <pc:docMk/>
      <pc:sldMk cId="1690584788" sldId="305"/>
    </pc:sldMkLst>
    <p188:txBody>
      <a:bodyPr/>
      <a:lstStyle/>
      <a:p>
        <a:r>
          <a:rPr lang="en-US"/>
          <a:t>Flag</a:t>
        </a:r>
      </a:p>
    </p188:txBody>
  </p188:cm>
</p188:cmLst>
</file>

<file path=ppt/comments/modernComment_ABD_EEAB0E6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F6F0DC9-826D-40EB-A713-F81C67EDFEBA}" authorId="{DDC13CCC-BF09-4064-C6D0-175C2276A405}" status="resolved" created="2024-07-17T18:53:30.390">
    <pc:sldMkLst xmlns:pc="http://schemas.microsoft.com/office/powerpoint/2013/main/command">
      <pc:docMk/>
      <pc:sldMk cId="1690584788" sldId="305"/>
    </pc:sldMkLst>
    <p188:txBody>
      <a:bodyPr/>
      <a:lstStyle/>
      <a:p>
        <a:r>
          <a:rPr lang="en-US"/>
          <a:t>Flag</a:t>
        </a:r>
      </a:p>
    </p188:txBody>
  </p188:cm>
</p188:cmLst>
</file>

<file path=ppt/comments/modernComment_ABE_F404850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F6F0DC9-826D-40EB-A713-F81C67EDFEBA}" authorId="{DDC13CCC-BF09-4064-C6D0-175C2276A405}" status="resolved" created="2024-07-17T18:53:30.390">
    <pc:sldMkLst xmlns:pc="http://schemas.microsoft.com/office/powerpoint/2013/main/command">
      <pc:docMk/>
      <pc:sldMk cId="1690584788" sldId="305"/>
    </pc:sldMkLst>
    <p188:txBody>
      <a:bodyPr/>
      <a:lstStyle/>
      <a:p>
        <a:r>
          <a:rPr lang="en-US"/>
          <a:t>Flag</a:t>
        </a:r>
      </a:p>
    </p188:txBody>
  </p188:cm>
</p188:cmLst>
</file>

<file path=ppt/comments/modernComment_ABF_64C446D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F6F0DC9-826D-40EB-A713-F81C67EDFEBA}" authorId="{DDC13CCC-BF09-4064-C6D0-175C2276A405}" status="resolved" created="2024-07-17T18:53:30.390">
    <pc:sldMkLst xmlns:pc="http://schemas.microsoft.com/office/powerpoint/2013/main/command">
      <pc:docMk/>
      <pc:sldMk cId="1690584788" sldId="305"/>
    </pc:sldMkLst>
    <p188:txBody>
      <a:bodyPr/>
      <a:lstStyle/>
      <a:p>
        <a:r>
          <a:rPr lang="en-US"/>
          <a:t>Flag</a:t>
        </a:r>
      </a:p>
    </p188:txBody>
  </p188:cm>
</p188:cmLst>
</file>

<file path=ppt/comments/modernComment_AC0_E046215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F6F0DC9-826D-40EB-A713-F81C67EDFEBA}" authorId="{DDC13CCC-BF09-4064-C6D0-175C2276A405}" status="resolved" created="2024-07-17T18:53:30.390">
    <pc:sldMkLst xmlns:pc="http://schemas.microsoft.com/office/powerpoint/2013/main/command">
      <pc:docMk/>
      <pc:sldMk cId="1690584788" sldId="305"/>
    </pc:sldMkLst>
    <p188:txBody>
      <a:bodyPr/>
      <a:lstStyle/>
      <a:p>
        <a:r>
          <a:rPr lang="en-US"/>
          <a:t>Flag</a:t>
        </a:r>
      </a:p>
    </p188:txBody>
  </p188:cm>
</p188:cmLst>
</file>

<file path=ppt/comments/modernComment_AC1_608ED0E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D15A492-7553-402E-8B8F-194891CE971D}" authorId="{DDC13CCC-BF09-4064-C6D0-175C2276A405}" status="resolved" created="2024-07-17T18:53:30.390">
    <pc:sldMkLst xmlns:pc="http://schemas.microsoft.com/office/powerpoint/2013/main/command">
      <pc:docMk/>
      <pc:sldMk cId="1690584788" sldId="305"/>
    </pc:sldMkLst>
    <p188:txBody>
      <a:bodyPr/>
      <a:lstStyle/>
      <a:p>
        <a:r>
          <a:rPr lang="en-US"/>
          <a:t>Flag</a:t>
        </a:r>
      </a:p>
    </p188:txBody>
  </p188:cm>
</p188:cmLst>
</file>

<file path=ppt/comments/modernComment_AC4_A942D35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CB00B23-6594-4D12-AE8F-FF3CA361502E}" authorId="{DDC13CCC-BF09-4064-C6D0-175C2276A405}" status="resolved" created="2024-07-17T18:53:30.390">
    <pc:sldMkLst xmlns:pc="http://schemas.microsoft.com/office/powerpoint/2013/main/command">
      <pc:docMk/>
      <pc:sldMk cId="1690584788" sldId="305"/>
    </pc:sldMkLst>
    <p188:txBody>
      <a:bodyPr/>
      <a:lstStyle/>
      <a:p>
        <a:r>
          <a:rPr lang="en-US"/>
          <a:t>Flag</a:t>
        </a:r>
      </a:p>
    </p188:txBody>
  </p188:cm>
</p188:cmLst>
</file>

<file path=ppt/comments/modernComment_AC6_9A8165A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784F823-E685-473C-8696-3E19B9E49693}" authorId="{DDC13CCC-BF09-4064-C6D0-175C2276A405}" status="resolved" created="2024-07-17T18:53:30.390">
    <pc:sldMkLst xmlns:pc="http://schemas.microsoft.com/office/powerpoint/2013/main/command">
      <pc:docMk/>
      <pc:sldMk cId="1690584788" sldId="305"/>
    </pc:sldMkLst>
    <p188:txBody>
      <a:bodyPr/>
      <a:lstStyle/>
      <a:p>
        <a:r>
          <a:rPr lang="en-US"/>
          <a:t>Flag</a:t>
        </a:r>
      </a:p>
    </p188:txBody>
  </p188:cm>
</p188:cmLst>
</file>

<file path=ppt/comments/modernComment_AC7_5FE784C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DC86127-3AD5-47BE-B874-84B484DC417C}" authorId="{DDC13CCC-BF09-4064-C6D0-175C2276A405}" status="resolved" created="2024-07-17T18:53:30.390">
    <pc:sldMkLst xmlns:pc="http://schemas.microsoft.com/office/powerpoint/2013/main/command">
      <pc:docMk/>
      <pc:sldMk cId="1690584788" sldId="305"/>
    </pc:sldMkLst>
    <p188:txBody>
      <a:bodyPr/>
      <a:lstStyle/>
      <a:p>
        <a:r>
          <a:rPr lang="en-US"/>
          <a:t>Flag</a:t>
        </a:r>
      </a:p>
    </p188:txBody>
  </p188:cm>
</p188:cmLst>
</file>

<file path=ppt/comments/modernComment_ADA_92D57B8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FC817A4-0675-4CFE-9B23-60C9E3435C22}" authorId="{00000000-0000-0000-0000-000000000000}" status="resolved" created="2024-07-17T18:53:30.390">
    <pc:sldMkLst xmlns:pc="http://schemas.microsoft.com/office/powerpoint/2013/main/command">
      <pc:docMk/>
      <pc:sldMk cId="1690584788" sldId="305"/>
    </pc:sldMkLst>
    <p188:txBody>
      <a:bodyPr/>
      <a:lstStyle/>
      <a:p>
        <a:r>
          <a:rPr lang="en-US"/>
          <a:t>Flag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3671FC-4C03-4484-8543-1A6590AA9CA9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739FC67-842D-4C2B-BA6E-3D0A0409A33A}">
      <dgm:prSet phldrT="[Text]"/>
      <dgm:spPr>
        <a:xfrm>
          <a:off x="0" y="0"/>
          <a:ext cx="8153400" cy="1612723"/>
        </a:xfrm>
        <a:prstGeom prst="roundRect">
          <a:avLst>
            <a:gd name="adj" fmla="val 10000"/>
          </a:avLst>
        </a:prstGeom>
        <a:solidFill>
          <a:srgbClr val="002E6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7DB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FFFFFF"/>
              </a:solidFill>
              <a:latin typeface="Calibri"/>
              <a:ea typeface="+mn-ea"/>
              <a:cs typeface="+mn-cs"/>
            </a:rPr>
            <a:t>CAPITAL</a:t>
          </a:r>
        </a:p>
      </dgm:t>
    </dgm:pt>
    <dgm:pt modelId="{BD6B430C-820E-4708-A13C-432C4AC9E7CB}" type="parTrans" cxnId="{1D14F395-943A-442F-B0E8-829D6FBDF507}">
      <dgm:prSet/>
      <dgm:spPr/>
      <dgm:t>
        <a:bodyPr/>
        <a:lstStyle/>
        <a:p>
          <a:endParaRPr lang="en-US"/>
        </a:p>
      </dgm:t>
    </dgm:pt>
    <dgm:pt modelId="{5A5AF605-636F-486F-9FAC-9EAB7DEFEC77}" type="sibTrans" cxnId="{1D14F395-943A-442F-B0E8-829D6FBDF507}">
      <dgm:prSet/>
      <dgm:spPr/>
      <dgm:t>
        <a:bodyPr/>
        <a:lstStyle/>
        <a:p>
          <a:endParaRPr lang="en-US"/>
        </a:p>
      </dgm:t>
    </dgm:pt>
    <dgm:pt modelId="{FEEBB4C8-F401-450C-8D6A-0447EF45E4F1}">
      <dgm:prSet phldrT="[Text]"/>
      <dgm:spPr>
        <a:xfrm>
          <a:off x="0" y="0"/>
          <a:ext cx="8153400" cy="1612723"/>
        </a:xfrm>
        <a:prstGeom prst="roundRect">
          <a:avLst>
            <a:gd name="adj" fmla="val 10000"/>
          </a:avLst>
        </a:prstGeom>
        <a:solidFill>
          <a:srgbClr val="002E6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7DB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FFFFFF"/>
              </a:solidFill>
              <a:latin typeface="Calibri"/>
              <a:ea typeface="+mn-ea"/>
              <a:cs typeface="+mn-cs"/>
            </a:rPr>
            <a:t>Start or expand your business with SBA-guaranteed loans</a:t>
          </a:r>
        </a:p>
      </dgm:t>
    </dgm:pt>
    <dgm:pt modelId="{EB4A227F-05A6-4484-8E08-35B18D85481B}" type="parTrans" cxnId="{E5B43707-5FFB-4818-B10A-8E0EF29BAE87}">
      <dgm:prSet/>
      <dgm:spPr/>
      <dgm:t>
        <a:bodyPr/>
        <a:lstStyle/>
        <a:p>
          <a:endParaRPr lang="en-US"/>
        </a:p>
      </dgm:t>
    </dgm:pt>
    <dgm:pt modelId="{25B86FA9-EEE3-410B-93D2-0F3452FFCE44}" type="sibTrans" cxnId="{E5B43707-5FFB-4818-B10A-8E0EF29BAE87}">
      <dgm:prSet/>
      <dgm:spPr/>
      <dgm:t>
        <a:bodyPr/>
        <a:lstStyle/>
        <a:p>
          <a:endParaRPr lang="en-US"/>
        </a:p>
      </dgm:t>
    </dgm:pt>
    <dgm:pt modelId="{1D950AB8-8235-4120-88E2-E4628C37FA04}">
      <dgm:prSet phldrT="[Text]"/>
      <dgm:spPr>
        <a:xfrm>
          <a:off x="0" y="0"/>
          <a:ext cx="8153400" cy="1612723"/>
        </a:xfrm>
        <a:prstGeom prst="roundRect">
          <a:avLst>
            <a:gd name="adj" fmla="val 10000"/>
          </a:avLst>
        </a:prstGeom>
        <a:solidFill>
          <a:srgbClr val="002E6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7DB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FFFFFF"/>
              </a:solidFill>
              <a:latin typeface="Calibri"/>
              <a:ea typeface="+mn-ea"/>
              <a:cs typeface="+mn-cs"/>
            </a:rPr>
            <a:t>Use Lender Match to find lenders and capital</a:t>
          </a:r>
        </a:p>
      </dgm:t>
    </dgm:pt>
    <dgm:pt modelId="{0553AB4A-4EDD-4D06-8EC5-D9C84E288701}" type="parTrans" cxnId="{6CFDA6A6-8771-4D9F-98F2-4A6116409D6F}">
      <dgm:prSet/>
      <dgm:spPr/>
      <dgm:t>
        <a:bodyPr/>
        <a:lstStyle/>
        <a:p>
          <a:endParaRPr lang="en-US"/>
        </a:p>
      </dgm:t>
    </dgm:pt>
    <dgm:pt modelId="{C0413902-9D70-4DCF-A7B0-2DFFA0DF4279}" type="sibTrans" cxnId="{6CFDA6A6-8771-4D9F-98F2-4A6116409D6F}">
      <dgm:prSet/>
      <dgm:spPr/>
      <dgm:t>
        <a:bodyPr/>
        <a:lstStyle/>
        <a:p>
          <a:endParaRPr lang="en-US"/>
        </a:p>
      </dgm:t>
    </dgm:pt>
    <dgm:pt modelId="{F90F6F4F-5FE0-48DE-AE34-1049CE70B3ED}">
      <dgm:prSet phldrT="[Text]"/>
      <dgm:spPr>
        <a:xfrm>
          <a:off x="0" y="1773995"/>
          <a:ext cx="8153400" cy="1612723"/>
        </a:xfrm>
        <a:prstGeom prst="roundRect">
          <a:avLst>
            <a:gd name="adj" fmla="val 10000"/>
          </a:avLst>
        </a:prstGeom>
        <a:solidFill>
          <a:srgbClr val="002E6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7DB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rgbClr val="FFFFFF"/>
              </a:solidFill>
              <a:latin typeface="Calibri"/>
              <a:ea typeface="+mn-ea"/>
              <a:cs typeface="+mn-cs"/>
            </a:rPr>
            <a:t>CONTRACTING</a:t>
          </a:r>
        </a:p>
      </dgm:t>
    </dgm:pt>
    <dgm:pt modelId="{AB79CF68-FB86-45BA-848A-2A3F6AD1740C}" type="parTrans" cxnId="{326BDD0C-26FD-4243-AF83-41B5059DAF25}">
      <dgm:prSet/>
      <dgm:spPr/>
      <dgm:t>
        <a:bodyPr/>
        <a:lstStyle/>
        <a:p>
          <a:endParaRPr lang="en-US"/>
        </a:p>
      </dgm:t>
    </dgm:pt>
    <dgm:pt modelId="{A9FB7EB7-1805-4007-96B7-28C3193F0152}" type="sibTrans" cxnId="{326BDD0C-26FD-4243-AF83-41B5059DAF25}">
      <dgm:prSet/>
      <dgm:spPr/>
      <dgm:t>
        <a:bodyPr/>
        <a:lstStyle/>
        <a:p>
          <a:endParaRPr lang="en-US"/>
        </a:p>
      </dgm:t>
    </dgm:pt>
    <dgm:pt modelId="{0010D678-4883-4424-9341-4935F713F1BD}">
      <dgm:prSet phldrT="[Text]"/>
      <dgm:spPr>
        <a:xfrm>
          <a:off x="0" y="1773995"/>
          <a:ext cx="8153400" cy="1612723"/>
        </a:xfrm>
        <a:prstGeom prst="roundRect">
          <a:avLst>
            <a:gd name="adj" fmla="val 10000"/>
          </a:avLst>
        </a:prstGeom>
        <a:solidFill>
          <a:srgbClr val="002E6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7DB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FFFFFF"/>
              </a:solidFill>
              <a:latin typeface="Calibri"/>
              <a:ea typeface="+mn-ea"/>
              <a:cs typeface="+mn-cs"/>
            </a:rPr>
            <a:t>Provide goods &amp; services to the government</a:t>
          </a:r>
        </a:p>
      </dgm:t>
    </dgm:pt>
    <dgm:pt modelId="{BD84E8C9-BCCA-4AB5-BE30-23DB88CCB752}" type="parTrans" cxnId="{DAAF81E2-7578-4D30-B660-CCD2FA3E2ECF}">
      <dgm:prSet/>
      <dgm:spPr/>
      <dgm:t>
        <a:bodyPr/>
        <a:lstStyle/>
        <a:p>
          <a:endParaRPr lang="en-US"/>
        </a:p>
      </dgm:t>
    </dgm:pt>
    <dgm:pt modelId="{0F42532C-153F-4CE5-9ED8-C6F16E1ABE9A}" type="sibTrans" cxnId="{DAAF81E2-7578-4D30-B660-CCD2FA3E2ECF}">
      <dgm:prSet/>
      <dgm:spPr/>
      <dgm:t>
        <a:bodyPr/>
        <a:lstStyle/>
        <a:p>
          <a:endParaRPr lang="en-US"/>
        </a:p>
      </dgm:t>
    </dgm:pt>
    <dgm:pt modelId="{28A09287-789B-4293-A512-AE80B69C05B3}">
      <dgm:prSet phldrT="[Text]"/>
      <dgm:spPr>
        <a:xfrm>
          <a:off x="0" y="1773995"/>
          <a:ext cx="8153400" cy="1612723"/>
        </a:xfrm>
        <a:prstGeom prst="roundRect">
          <a:avLst>
            <a:gd name="adj" fmla="val 10000"/>
          </a:avLst>
        </a:prstGeom>
        <a:solidFill>
          <a:srgbClr val="002E6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7DB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FFFFFF"/>
              </a:solidFill>
              <a:latin typeface="Calibri"/>
              <a:ea typeface="+mn-ea"/>
              <a:cs typeface="+mn-cs"/>
            </a:rPr>
            <a:t>Register as a government contractor for opportunities</a:t>
          </a:r>
        </a:p>
      </dgm:t>
    </dgm:pt>
    <dgm:pt modelId="{C2CA941E-502D-455E-8F11-E3C72B586E0E}" type="parTrans" cxnId="{D7A31E8D-C5E4-417F-A374-0C1CBC1E8E42}">
      <dgm:prSet/>
      <dgm:spPr/>
      <dgm:t>
        <a:bodyPr/>
        <a:lstStyle/>
        <a:p>
          <a:endParaRPr lang="en-US"/>
        </a:p>
      </dgm:t>
    </dgm:pt>
    <dgm:pt modelId="{AB4E6416-70B2-4E39-844F-B54523153E2B}" type="sibTrans" cxnId="{D7A31E8D-C5E4-417F-A374-0C1CBC1E8E42}">
      <dgm:prSet/>
      <dgm:spPr/>
      <dgm:t>
        <a:bodyPr/>
        <a:lstStyle/>
        <a:p>
          <a:endParaRPr lang="en-US"/>
        </a:p>
      </dgm:t>
    </dgm:pt>
    <dgm:pt modelId="{827EF6A1-78E1-4D06-AEFE-44BA119BEAC4}">
      <dgm:prSet phldrT="[Text]"/>
      <dgm:spPr>
        <a:xfrm>
          <a:off x="0" y="3547990"/>
          <a:ext cx="8153400" cy="1612723"/>
        </a:xfrm>
        <a:prstGeom prst="roundRect">
          <a:avLst>
            <a:gd name="adj" fmla="val 10000"/>
          </a:avLst>
        </a:prstGeom>
        <a:solidFill>
          <a:srgbClr val="002E6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7DB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>
              <a:solidFill>
                <a:srgbClr val="FFFFFF"/>
              </a:solidFill>
              <a:latin typeface="Calibri"/>
              <a:ea typeface="+mn-ea"/>
              <a:cs typeface="+mn-cs"/>
            </a:rPr>
            <a:t>COUNSELING </a:t>
          </a:r>
          <a:endParaRPr lang="en-US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B9508AB2-2DD0-43C8-A1D7-D781A60C84CA}" type="parTrans" cxnId="{4FEE3513-2FE0-4C64-8FEE-B30E5C04EF26}">
      <dgm:prSet/>
      <dgm:spPr/>
      <dgm:t>
        <a:bodyPr/>
        <a:lstStyle/>
        <a:p>
          <a:endParaRPr lang="en-US"/>
        </a:p>
      </dgm:t>
    </dgm:pt>
    <dgm:pt modelId="{7FE89E93-4397-4825-9568-BBE2F2E310E6}" type="sibTrans" cxnId="{4FEE3513-2FE0-4C64-8FEE-B30E5C04EF26}">
      <dgm:prSet/>
      <dgm:spPr/>
      <dgm:t>
        <a:bodyPr/>
        <a:lstStyle/>
        <a:p>
          <a:endParaRPr lang="en-US"/>
        </a:p>
      </dgm:t>
    </dgm:pt>
    <dgm:pt modelId="{96C1979A-D1A5-4F86-AECB-1B8CEE59ADA6}">
      <dgm:prSet phldrT="[Text]"/>
      <dgm:spPr>
        <a:xfrm>
          <a:off x="0" y="3547990"/>
          <a:ext cx="8153400" cy="1612723"/>
        </a:xfrm>
        <a:prstGeom prst="roundRect">
          <a:avLst>
            <a:gd name="adj" fmla="val 10000"/>
          </a:avLst>
        </a:prstGeom>
        <a:solidFill>
          <a:srgbClr val="002E6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7DB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FFFFFF"/>
              </a:solidFill>
              <a:latin typeface="Calibri"/>
              <a:ea typeface="+mn-ea"/>
              <a:cs typeface="+mn-cs"/>
            </a:rPr>
            <a:t>Mentoring </a:t>
          </a:r>
        </a:p>
      </dgm:t>
    </dgm:pt>
    <dgm:pt modelId="{C1126BA6-A6BA-4960-9432-EEDC5426E728}" type="parTrans" cxnId="{E7119EA8-2202-4B3F-99FE-E0A787036EE4}">
      <dgm:prSet/>
      <dgm:spPr/>
      <dgm:t>
        <a:bodyPr/>
        <a:lstStyle/>
        <a:p>
          <a:endParaRPr lang="en-US"/>
        </a:p>
      </dgm:t>
    </dgm:pt>
    <dgm:pt modelId="{7F816061-3AB3-4460-96F6-1C33E86C1DCF}" type="sibTrans" cxnId="{E7119EA8-2202-4B3F-99FE-E0A787036EE4}">
      <dgm:prSet/>
      <dgm:spPr/>
      <dgm:t>
        <a:bodyPr/>
        <a:lstStyle/>
        <a:p>
          <a:endParaRPr lang="en-US"/>
        </a:p>
      </dgm:t>
    </dgm:pt>
    <dgm:pt modelId="{953B1CE7-C8B0-4042-A07D-B7D5898266F0}">
      <dgm:prSet/>
      <dgm:spPr>
        <a:xfrm>
          <a:off x="0" y="3547990"/>
          <a:ext cx="8153400" cy="1612723"/>
        </a:xfrm>
        <a:prstGeom prst="roundRect">
          <a:avLst>
            <a:gd name="adj" fmla="val 10000"/>
          </a:avLst>
        </a:prstGeom>
        <a:solidFill>
          <a:srgbClr val="002E6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7DB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en-US" dirty="0">
              <a:solidFill>
                <a:srgbClr val="FFFFFF"/>
              </a:solidFill>
              <a:latin typeface="Calibri"/>
              <a:ea typeface="+mn-ea"/>
              <a:cs typeface="+mn-cs"/>
            </a:rPr>
            <a:t>Free business consulting and low cost training </a:t>
          </a:r>
        </a:p>
      </dgm:t>
    </dgm:pt>
    <dgm:pt modelId="{DFA12F0A-130F-4AF8-B5DF-EFF7DDDCD70A}" type="parTrans" cxnId="{216396C0-9482-4D93-8D5F-D9B040FEB0D6}">
      <dgm:prSet/>
      <dgm:spPr/>
      <dgm:t>
        <a:bodyPr/>
        <a:lstStyle/>
        <a:p>
          <a:endParaRPr lang="en-US"/>
        </a:p>
      </dgm:t>
    </dgm:pt>
    <dgm:pt modelId="{BAC86ABB-235D-449C-96FC-E7D16D587063}" type="sibTrans" cxnId="{216396C0-9482-4D93-8D5F-D9B040FEB0D6}">
      <dgm:prSet/>
      <dgm:spPr/>
      <dgm:t>
        <a:bodyPr/>
        <a:lstStyle/>
        <a:p>
          <a:endParaRPr lang="en-US"/>
        </a:p>
      </dgm:t>
    </dgm:pt>
    <dgm:pt modelId="{14986E54-9373-47B2-A38A-B94577663EFA}" type="pres">
      <dgm:prSet presAssocID="{363671FC-4C03-4484-8543-1A6590AA9CA9}" presName="linear" presStyleCnt="0">
        <dgm:presLayoutVars>
          <dgm:dir/>
          <dgm:resizeHandles val="exact"/>
        </dgm:presLayoutVars>
      </dgm:prSet>
      <dgm:spPr/>
    </dgm:pt>
    <dgm:pt modelId="{3DDB2BEC-EDFE-421A-A97B-15786F3C5738}" type="pres">
      <dgm:prSet presAssocID="{D739FC67-842D-4C2B-BA6E-3D0A0409A33A}" presName="comp" presStyleCnt="0"/>
      <dgm:spPr/>
    </dgm:pt>
    <dgm:pt modelId="{6AD333AA-4DE8-4EDC-BE81-C6FF53F26AFF}" type="pres">
      <dgm:prSet presAssocID="{D739FC67-842D-4C2B-BA6E-3D0A0409A33A}" presName="box" presStyleLbl="node1" presStyleIdx="0" presStyleCnt="3"/>
      <dgm:spPr/>
    </dgm:pt>
    <dgm:pt modelId="{0595A121-BD57-45AF-8E47-8CBB1BD5D6F2}" type="pres">
      <dgm:prSet presAssocID="{D739FC67-842D-4C2B-BA6E-3D0A0409A33A}" presName="img" presStyleLbl="fgImgPlace1" presStyleIdx="0" presStyleCnt="3"/>
      <dgm:spPr>
        <a:xfrm>
          <a:off x="161272" y="161272"/>
          <a:ext cx="1630680" cy="12901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rgbClr val="007DB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B9A51690-1AFD-46DA-84A6-1938ADA4FDBC}" type="pres">
      <dgm:prSet presAssocID="{D739FC67-842D-4C2B-BA6E-3D0A0409A33A}" presName="text" presStyleLbl="node1" presStyleIdx="0" presStyleCnt="3">
        <dgm:presLayoutVars>
          <dgm:bulletEnabled val="1"/>
        </dgm:presLayoutVars>
      </dgm:prSet>
      <dgm:spPr/>
    </dgm:pt>
    <dgm:pt modelId="{0039578C-F703-4394-95AB-32B9E06B32B3}" type="pres">
      <dgm:prSet presAssocID="{5A5AF605-636F-486F-9FAC-9EAB7DEFEC77}" presName="spacer" presStyleCnt="0"/>
      <dgm:spPr/>
    </dgm:pt>
    <dgm:pt modelId="{1660FBC2-614A-497F-AEDA-AB4A5DC738FC}" type="pres">
      <dgm:prSet presAssocID="{F90F6F4F-5FE0-48DE-AE34-1049CE70B3ED}" presName="comp" presStyleCnt="0"/>
      <dgm:spPr/>
    </dgm:pt>
    <dgm:pt modelId="{14FF94E4-EC9E-4FC5-B77E-9470439C8DB5}" type="pres">
      <dgm:prSet presAssocID="{F90F6F4F-5FE0-48DE-AE34-1049CE70B3ED}" presName="box" presStyleLbl="node1" presStyleIdx="1" presStyleCnt="3"/>
      <dgm:spPr/>
    </dgm:pt>
    <dgm:pt modelId="{DE452B63-5C58-41D6-BB37-07F0A556E777}" type="pres">
      <dgm:prSet presAssocID="{F90F6F4F-5FE0-48DE-AE34-1049CE70B3ED}" presName="img" presStyleLbl="fgImgPlace1" presStyleIdx="1" presStyleCnt="3"/>
      <dgm:spPr>
        <a:xfrm>
          <a:off x="161272" y="1935267"/>
          <a:ext cx="1630680" cy="12901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rgbClr val="007DB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A3B7651C-61AF-413D-B98E-85481F9955E6}" type="pres">
      <dgm:prSet presAssocID="{F90F6F4F-5FE0-48DE-AE34-1049CE70B3ED}" presName="text" presStyleLbl="node1" presStyleIdx="1" presStyleCnt="3">
        <dgm:presLayoutVars>
          <dgm:bulletEnabled val="1"/>
        </dgm:presLayoutVars>
      </dgm:prSet>
      <dgm:spPr/>
    </dgm:pt>
    <dgm:pt modelId="{E433DEC1-5422-4803-8067-0590FF9CD838}" type="pres">
      <dgm:prSet presAssocID="{A9FB7EB7-1805-4007-96B7-28C3193F0152}" presName="spacer" presStyleCnt="0"/>
      <dgm:spPr/>
    </dgm:pt>
    <dgm:pt modelId="{5D4B07AB-3981-48CF-ABDA-55CAD2DDDB47}" type="pres">
      <dgm:prSet presAssocID="{827EF6A1-78E1-4D06-AEFE-44BA119BEAC4}" presName="comp" presStyleCnt="0"/>
      <dgm:spPr/>
    </dgm:pt>
    <dgm:pt modelId="{4EBF176C-7A31-4ABA-BFB3-29BAE4139DA4}" type="pres">
      <dgm:prSet presAssocID="{827EF6A1-78E1-4D06-AEFE-44BA119BEAC4}" presName="box" presStyleLbl="node1" presStyleIdx="2" presStyleCnt="3"/>
      <dgm:spPr/>
    </dgm:pt>
    <dgm:pt modelId="{B872B45C-F469-446A-852E-164D646627DF}" type="pres">
      <dgm:prSet presAssocID="{827EF6A1-78E1-4D06-AEFE-44BA119BEAC4}" presName="img" presStyleLbl="fgImgPlace1" presStyleIdx="2" presStyleCnt="3"/>
      <dgm:spPr>
        <a:xfrm>
          <a:off x="161272" y="3709263"/>
          <a:ext cx="1630680" cy="12901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12700" cap="flat" cmpd="sng" algn="ctr">
          <a:solidFill>
            <a:srgbClr val="007DB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E351CBBB-6C5F-4A41-BB57-64EDDC8E38AD}" type="pres">
      <dgm:prSet presAssocID="{827EF6A1-78E1-4D06-AEFE-44BA119BEAC4}" presName="text" presStyleLbl="node1" presStyleIdx="2" presStyleCnt="3">
        <dgm:presLayoutVars>
          <dgm:bulletEnabled val="1"/>
        </dgm:presLayoutVars>
      </dgm:prSet>
      <dgm:spPr/>
    </dgm:pt>
  </dgm:ptLst>
  <dgm:cxnLst>
    <dgm:cxn modelId="{E5B43707-5FFB-4818-B10A-8E0EF29BAE87}" srcId="{D739FC67-842D-4C2B-BA6E-3D0A0409A33A}" destId="{FEEBB4C8-F401-450C-8D6A-0447EF45E4F1}" srcOrd="0" destOrd="0" parTransId="{EB4A227F-05A6-4484-8E08-35B18D85481B}" sibTransId="{25B86FA9-EEE3-410B-93D2-0F3452FFCE44}"/>
    <dgm:cxn modelId="{326BDD0C-26FD-4243-AF83-41B5059DAF25}" srcId="{363671FC-4C03-4484-8543-1A6590AA9CA9}" destId="{F90F6F4F-5FE0-48DE-AE34-1049CE70B3ED}" srcOrd="1" destOrd="0" parTransId="{AB79CF68-FB86-45BA-848A-2A3F6AD1740C}" sibTransId="{A9FB7EB7-1805-4007-96B7-28C3193F0152}"/>
    <dgm:cxn modelId="{4FEE3513-2FE0-4C64-8FEE-B30E5C04EF26}" srcId="{363671FC-4C03-4484-8543-1A6590AA9CA9}" destId="{827EF6A1-78E1-4D06-AEFE-44BA119BEAC4}" srcOrd="2" destOrd="0" parTransId="{B9508AB2-2DD0-43C8-A1D7-D781A60C84CA}" sibTransId="{7FE89E93-4397-4825-9568-BBE2F2E310E6}"/>
    <dgm:cxn modelId="{DBF75E24-B6A7-4308-9160-F38301C35DBB}" type="presOf" srcId="{D739FC67-842D-4C2B-BA6E-3D0A0409A33A}" destId="{6AD333AA-4DE8-4EDC-BE81-C6FF53F26AFF}" srcOrd="0" destOrd="0" presId="urn:microsoft.com/office/officeart/2005/8/layout/vList4"/>
    <dgm:cxn modelId="{2084B639-BA22-4A72-A029-1613D25B567E}" type="presOf" srcId="{827EF6A1-78E1-4D06-AEFE-44BA119BEAC4}" destId="{E351CBBB-6C5F-4A41-BB57-64EDDC8E38AD}" srcOrd="1" destOrd="0" presId="urn:microsoft.com/office/officeart/2005/8/layout/vList4"/>
    <dgm:cxn modelId="{14F20442-1DB6-4FF7-970C-120DC28505F5}" type="presOf" srcId="{28A09287-789B-4293-A512-AE80B69C05B3}" destId="{A3B7651C-61AF-413D-B98E-85481F9955E6}" srcOrd="1" destOrd="2" presId="urn:microsoft.com/office/officeart/2005/8/layout/vList4"/>
    <dgm:cxn modelId="{831F7343-E669-4D59-B74C-8CA3B30D8FF1}" type="presOf" srcId="{1D950AB8-8235-4120-88E2-E4628C37FA04}" destId="{6AD333AA-4DE8-4EDC-BE81-C6FF53F26AFF}" srcOrd="0" destOrd="2" presId="urn:microsoft.com/office/officeart/2005/8/layout/vList4"/>
    <dgm:cxn modelId="{A03EB864-F44E-4529-8FD6-791113880EFB}" type="presOf" srcId="{0010D678-4883-4424-9341-4935F713F1BD}" destId="{A3B7651C-61AF-413D-B98E-85481F9955E6}" srcOrd="1" destOrd="1" presId="urn:microsoft.com/office/officeart/2005/8/layout/vList4"/>
    <dgm:cxn modelId="{EEA8D748-9CEB-4025-99CA-405F286E133A}" type="presOf" srcId="{953B1CE7-C8B0-4042-A07D-B7D5898266F0}" destId="{4EBF176C-7A31-4ABA-BFB3-29BAE4139DA4}" srcOrd="0" destOrd="2" presId="urn:microsoft.com/office/officeart/2005/8/layout/vList4"/>
    <dgm:cxn modelId="{68B41C4C-27DC-4A32-8649-B292F6EA9B72}" type="presOf" srcId="{1D950AB8-8235-4120-88E2-E4628C37FA04}" destId="{B9A51690-1AFD-46DA-84A6-1938ADA4FDBC}" srcOrd="1" destOrd="2" presId="urn:microsoft.com/office/officeart/2005/8/layout/vList4"/>
    <dgm:cxn modelId="{A58A9B6D-021C-41DC-93F8-33D73DB3C600}" type="presOf" srcId="{FEEBB4C8-F401-450C-8D6A-0447EF45E4F1}" destId="{B9A51690-1AFD-46DA-84A6-1938ADA4FDBC}" srcOrd="1" destOrd="1" presId="urn:microsoft.com/office/officeart/2005/8/layout/vList4"/>
    <dgm:cxn modelId="{69291172-E5A7-423A-BC03-EE38D2ECDF4A}" type="presOf" srcId="{FEEBB4C8-F401-450C-8D6A-0447EF45E4F1}" destId="{6AD333AA-4DE8-4EDC-BE81-C6FF53F26AFF}" srcOrd="0" destOrd="1" presId="urn:microsoft.com/office/officeart/2005/8/layout/vList4"/>
    <dgm:cxn modelId="{6E4AE855-E8F9-4D9F-8452-7EBE1A4FFBFC}" type="presOf" srcId="{363671FC-4C03-4484-8543-1A6590AA9CA9}" destId="{14986E54-9373-47B2-A38A-B94577663EFA}" srcOrd="0" destOrd="0" presId="urn:microsoft.com/office/officeart/2005/8/layout/vList4"/>
    <dgm:cxn modelId="{07CE0E78-A1ED-4FBE-843F-13D8137EDB65}" type="presOf" srcId="{F90F6F4F-5FE0-48DE-AE34-1049CE70B3ED}" destId="{14FF94E4-EC9E-4FC5-B77E-9470439C8DB5}" srcOrd="0" destOrd="0" presId="urn:microsoft.com/office/officeart/2005/8/layout/vList4"/>
    <dgm:cxn modelId="{D7A31E8D-C5E4-417F-A374-0C1CBC1E8E42}" srcId="{F90F6F4F-5FE0-48DE-AE34-1049CE70B3ED}" destId="{28A09287-789B-4293-A512-AE80B69C05B3}" srcOrd="1" destOrd="0" parTransId="{C2CA941E-502D-455E-8F11-E3C72B586E0E}" sibTransId="{AB4E6416-70B2-4E39-844F-B54523153E2B}"/>
    <dgm:cxn modelId="{1D14F395-943A-442F-B0E8-829D6FBDF507}" srcId="{363671FC-4C03-4484-8543-1A6590AA9CA9}" destId="{D739FC67-842D-4C2B-BA6E-3D0A0409A33A}" srcOrd="0" destOrd="0" parTransId="{BD6B430C-820E-4708-A13C-432C4AC9E7CB}" sibTransId="{5A5AF605-636F-486F-9FAC-9EAB7DEFEC77}"/>
    <dgm:cxn modelId="{CA61BB96-A7C6-4EDE-9C1E-48A51D1D84F9}" type="presOf" srcId="{953B1CE7-C8B0-4042-A07D-B7D5898266F0}" destId="{E351CBBB-6C5F-4A41-BB57-64EDDC8E38AD}" srcOrd="1" destOrd="2" presId="urn:microsoft.com/office/officeart/2005/8/layout/vList4"/>
    <dgm:cxn modelId="{6B9BD89C-C0BD-4608-AD4B-731DC86E01E4}" type="presOf" srcId="{96C1979A-D1A5-4F86-AECB-1B8CEE59ADA6}" destId="{4EBF176C-7A31-4ABA-BFB3-29BAE4139DA4}" srcOrd="0" destOrd="1" presId="urn:microsoft.com/office/officeart/2005/8/layout/vList4"/>
    <dgm:cxn modelId="{8B418D9E-7657-448B-AB2A-B206F67B4F68}" type="presOf" srcId="{F90F6F4F-5FE0-48DE-AE34-1049CE70B3ED}" destId="{A3B7651C-61AF-413D-B98E-85481F9955E6}" srcOrd="1" destOrd="0" presId="urn:microsoft.com/office/officeart/2005/8/layout/vList4"/>
    <dgm:cxn modelId="{2A6228A2-2A63-4472-BB62-F7EA977B2493}" type="presOf" srcId="{D739FC67-842D-4C2B-BA6E-3D0A0409A33A}" destId="{B9A51690-1AFD-46DA-84A6-1938ADA4FDBC}" srcOrd="1" destOrd="0" presId="urn:microsoft.com/office/officeart/2005/8/layout/vList4"/>
    <dgm:cxn modelId="{6CFDA6A6-8771-4D9F-98F2-4A6116409D6F}" srcId="{D739FC67-842D-4C2B-BA6E-3D0A0409A33A}" destId="{1D950AB8-8235-4120-88E2-E4628C37FA04}" srcOrd="1" destOrd="0" parTransId="{0553AB4A-4EDD-4D06-8EC5-D9C84E288701}" sibTransId="{C0413902-9D70-4DCF-A7B0-2DFFA0DF4279}"/>
    <dgm:cxn modelId="{E7119EA8-2202-4B3F-99FE-E0A787036EE4}" srcId="{827EF6A1-78E1-4D06-AEFE-44BA119BEAC4}" destId="{96C1979A-D1A5-4F86-AECB-1B8CEE59ADA6}" srcOrd="0" destOrd="0" parTransId="{C1126BA6-A6BA-4960-9432-EEDC5426E728}" sibTransId="{7F816061-3AB3-4460-96F6-1C33E86C1DCF}"/>
    <dgm:cxn modelId="{83E98EAB-7E2D-4342-8C06-6F5ABF642461}" type="presOf" srcId="{0010D678-4883-4424-9341-4935F713F1BD}" destId="{14FF94E4-EC9E-4FC5-B77E-9470439C8DB5}" srcOrd="0" destOrd="1" presId="urn:microsoft.com/office/officeart/2005/8/layout/vList4"/>
    <dgm:cxn modelId="{216396C0-9482-4D93-8D5F-D9B040FEB0D6}" srcId="{827EF6A1-78E1-4D06-AEFE-44BA119BEAC4}" destId="{953B1CE7-C8B0-4042-A07D-B7D5898266F0}" srcOrd="1" destOrd="0" parTransId="{DFA12F0A-130F-4AF8-B5DF-EFF7DDDCD70A}" sibTransId="{BAC86ABB-235D-449C-96FC-E7D16D587063}"/>
    <dgm:cxn modelId="{24AD94D7-18CF-4001-878D-9122D0959F76}" type="presOf" srcId="{96C1979A-D1A5-4F86-AECB-1B8CEE59ADA6}" destId="{E351CBBB-6C5F-4A41-BB57-64EDDC8E38AD}" srcOrd="1" destOrd="1" presId="urn:microsoft.com/office/officeart/2005/8/layout/vList4"/>
    <dgm:cxn modelId="{DAAF81E2-7578-4D30-B660-CCD2FA3E2ECF}" srcId="{F90F6F4F-5FE0-48DE-AE34-1049CE70B3ED}" destId="{0010D678-4883-4424-9341-4935F713F1BD}" srcOrd="0" destOrd="0" parTransId="{BD84E8C9-BCCA-4AB5-BE30-23DB88CCB752}" sibTransId="{0F42532C-153F-4CE5-9ED8-C6F16E1ABE9A}"/>
    <dgm:cxn modelId="{222C68E6-6137-4F14-8EFB-D27A324DAB0C}" type="presOf" srcId="{28A09287-789B-4293-A512-AE80B69C05B3}" destId="{14FF94E4-EC9E-4FC5-B77E-9470439C8DB5}" srcOrd="0" destOrd="2" presId="urn:microsoft.com/office/officeart/2005/8/layout/vList4"/>
    <dgm:cxn modelId="{9360A3F5-F92E-447C-A7FA-F2144A873EC2}" type="presOf" srcId="{827EF6A1-78E1-4D06-AEFE-44BA119BEAC4}" destId="{4EBF176C-7A31-4ABA-BFB3-29BAE4139DA4}" srcOrd="0" destOrd="0" presId="urn:microsoft.com/office/officeart/2005/8/layout/vList4"/>
    <dgm:cxn modelId="{6D5CAB93-ECC4-4781-90E3-DAA87DB197F1}" type="presParOf" srcId="{14986E54-9373-47B2-A38A-B94577663EFA}" destId="{3DDB2BEC-EDFE-421A-A97B-15786F3C5738}" srcOrd="0" destOrd="0" presId="urn:microsoft.com/office/officeart/2005/8/layout/vList4"/>
    <dgm:cxn modelId="{1B893230-37CC-4F20-9FD2-CE1887F3332E}" type="presParOf" srcId="{3DDB2BEC-EDFE-421A-A97B-15786F3C5738}" destId="{6AD333AA-4DE8-4EDC-BE81-C6FF53F26AFF}" srcOrd="0" destOrd="0" presId="urn:microsoft.com/office/officeart/2005/8/layout/vList4"/>
    <dgm:cxn modelId="{61D343AB-C419-48B0-827D-39F453C88587}" type="presParOf" srcId="{3DDB2BEC-EDFE-421A-A97B-15786F3C5738}" destId="{0595A121-BD57-45AF-8E47-8CBB1BD5D6F2}" srcOrd="1" destOrd="0" presId="urn:microsoft.com/office/officeart/2005/8/layout/vList4"/>
    <dgm:cxn modelId="{AF8E6CF8-15BB-4C4C-B2AC-B62BD19BF9D6}" type="presParOf" srcId="{3DDB2BEC-EDFE-421A-A97B-15786F3C5738}" destId="{B9A51690-1AFD-46DA-84A6-1938ADA4FDBC}" srcOrd="2" destOrd="0" presId="urn:microsoft.com/office/officeart/2005/8/layout/vList4"/>
    <dgm:cxn modelId="{835E73EB-028E-42AE-B05A-4586E48A93B3}" type="presParOf" srcId="{14986E54-9373-47B2-A38A-B94577663EFA}" destId="{0039578C-F703-4394-95AB-32B9E06B32B3}" srcOrd="1" destOrd="0" presId="urn:microsoft.com/office/officeart/2005/8/layout/vList4"/>
    <dgm:cxn modelId="{59CBA9C1-EBFF-426D-8BE7-49C86C3AFB04}" type="presParOf" srcId="{14986E54-9373-47B2-A38A-B94577663EFA}" destId="{1660FBC2-614A-497F-AEDA-AB4A5DC738FC}" srcOrd="2" destOrd="0" presId="urn:microsoft.com/office/officeart/2005/8/layout/vList4"/>
    <dgm:cxn modelId="{EB4B0EDF-2631-482B-86C3-24FD2AF94333}" type="presParOf" srcId="{1660FBC2-614A-497F-AEDA-AB4A5DC738FC}" destId="{14FF94E4-EC9E-4FC5-B77E-9470439C8DB5}" srcOrd="0" destOrd="0" presId="urn:microsoft.com/office/officeart/2005/8/layout/vList4"/>
    <dgm:cxn modelId="{B1A945CB-A049-451B-A4BB-9F56DCD1324F}" type="presParOf" srcId="{1660FBC2-614A-497F-AEDA-AB4A5DC738FC}" destId="{DE452B63-5C58-41D6-BB37-07F0A556E777}" srcOrd="1" destOrd="0" presId="urn:microsoft.com/office/officeart/2005/8/layout/vList4"/>
    <dgm:cxn modelId="{3A0B8061-A409-4F6A-9372-435F71ED6A81}" type="presParOf" srcId="{1660FBC2-614A-497F-AEDA-AB4A5DC738FC}" destId="{A3B7651C-61AF-413D-B98E-85481F9955E6}" srcOrd="2" destOrd="0" presId="urn:microsoft.com/office/officeart/2005/8/layout/vList4"/>
    <dgm:cxn modelId="{BC21B219-D80B-4908-B71F-B3B84D9337DF}" type="presParOf" srcId="{14986E54-9373-47B2-A38A-B94577663EFA}" destId="{E433DEC1-5422-4803-8067-0590FF9CD838}" srcOrd="3" destOrd="0" presId="urn:microsoft.com/office/officeart/2005/8/layout/vList4"/>
    <dgm:cxn modelId="{3625772F-502F-42B8-90F7-330A73794900}" type="presParOf" srcId="{14986E54-9373-47B2-A38A-B94577663EFA}" destId="{5D4B07AB-3981-48CF-ABDA-55CAD2DDDB47}" srcOrd="4" destOrd="0" presId="urn:microsoft.com/office/officeart/2005/8/layout/vList4"/>
    <dgm:cxn modelId="{F6550527-53A3-4AEC-BA60-7399721CED4A}" type="presParOf" srcId="{5D4B07AB-3981-48CF-ABDA-55CAD2DDDB47}" destId="{4EBF176C-7A31-4ABA-BFB3-29BAE4139DA4}" srcOrd="0" destOrd="0" presId="urn:microsoft.com/office/officeart/2005/8/layout/vList4"/>
    <dgm:cxn modelId="{36B8F313-D776-4780-A18E-4ECF94B8C6D2}" type="presParOf" srcId="{5D4B07AB-3981-48CF-ABDA-55CAD2DDDB47}" destId="{B872B45C-F469-446A-852E-164D646627DF}" srcOrd="1" destOrd="0" presId="urn:microsoft.com/office/officeart/2005/8/layout/vList4"/>
    <dgm:cxn modelId="{FB765982-C711-4152-80DE-F2D6A686CE06}" type="presParOf" srcId="{5D4B07AB-3981-48CF-ABDA-55CAD2DDDB47}" destId="{E351CBBB-6C5F-4A41-BB57-64EDDC8E38A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67A770-4D4E-4BA9-9E0F-0831B3628A7B}" type="doc">
      <dgm:prSet loTypeId="urn:microsoft.com/office/officeart/2005/8/layout/default" loCatId="list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90EBD14C-2A6D-4FC1-A72C-907587636491}">
      <dgm:prSet phldrT="[Text]"/>
      <dgm:spPr>
        <a:xfrm>
          <a:off x="2503" y="435993"/>
          <a:ext cx="1985910" cy="1191546"/>
        </a:xfrm>
        <a:prstGeom prst="rect">
          <a:avLst/>
        </a:prstGeom>
        <a:solidFill>
          <a:srgbClr val="7AC5EB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rgbClr val="FFFFFF"/>
              </a:solidFill>
              <a:latin typeface="Source Sans Pro" panose="020B0503030403020204" pitchFamily="34" charset="0"/>
              <a:ea typeface="+mn-ea"/>
              <a:cs typeface="+mn-cs"/>
            </a:rPr>
            <a:t>Non-profits</a:t>
          </a:r>
        </a:p>
      </dgm:t>
    </dgm:pt>
    <dgm:pt modelId="{F878EB33-3117-4657-9C2D-2887B1593D1B}" type="parTrans" cxnId="{6F8CA3B5-8047-475B-84C6-B9E672CCA8BA}">
      <dgm:prSet/>
      <dgm:spPr/>
      <dgm:t>
        <a:bodyPr/>
        <a:lstStyle/>
        <a:p>
          <a:endParaRPr lang="en-US" b="1">
            <a:latin typeface="Source Sans Pro" panose="020B0503030403020204" pitchFamily="34" charset="0"/>
          </a:endParaRPr>
        </a:p>
      </dgm:t>
    </dgm:pt>
    <dgm:pt modelId="{34AAAFE2-58FE-4999-98A3-E0C88DE3A982}" type="sibTrans" cxnId="{6F8CA3B5-8047-475B-84C6-B9E672CCA8BA}">
      <dgm:prSet/>
      <dgm:spPr/>
      <dgm:t>
        <a:bodyPr/>
        <a:lstStyle/>
        <a:p>
          <a:endParaRPr lang="en-US" b="1">
            <a:latin typeface="Source Sans Pro" panose="020B0503030403020204" pitchFamily="34" charset="0"/>
          </a:endParaRPr>
        </a:p>
      </dgm:t>
    </dgm:pt>
    <dgm:pt modelId="{C06F4184-1168-42D7-8AE2-2F5177DD7332}">
      <dgm:prSet phldrT="[Text]"/>
      <dgm:spPr>
        <a:xfrm>
          <a:off x="2187004" y="435993"/>
          <a:ext cx="1985910" cy="1191546"/>
        </a:xfrm>
        <a:prstGeom prst="rect">
          <a:avLst/>
        </a:prstGeom>
        <a:solidFill>
          <a:srgbClr val="7AC5EB">
            <a:shade val="50000"/>
            <a:hueOff val="41793"/>
            <a:satOff val="6989"/>
            <a:lumOff val="7084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rgbClr val="FFFFFF"/>
              </a:solidFill>
              <a:latin typeface="Source Sans Pro" panose="020B0503030403020204" pitchFamily="34" charset="0"/>
              <a:ea typeface="+mn-ea"/>
              <a:cs typeface="+mn-cs"/>
            </a:rPr>
            <a:t>Passive holder of real estate</a:t>
          </a:r>
        </a:p>
      </dgm:t>
    </dgm:pt>
    <dgm:pt modelId="{A854F141-60CF-4FAC-BBE8-1E5933138003}" type="parTrans" cxnId="{E8A0D198-34E8-4153-AC36-E07C2294E841}">
      <dgm:prSet/>
      <dgm:spPr/>
      <dgm:t>
        <a:bodyPr/>
        <a:lstStyle/>
        <a:p>
          <a:endParaRPr lang="en-US" b="1">
            <a:latin typeface="Source Sans Pro" panose="020B0503030403020204" pitchFamily="34" charset="0"/>
          </a:endParaRPr>
        </a:p>
      </dgm:t>
    </dgm:pt>
    <dgm:pt modelId="{816AB0E5-11E9-4B30-B608-A7D7577F173E}" type="sibTrans" cxnId="{E8A0D198-34E8-4153-AC36-E07C2294E841}">
      <dgm:prSet/>
      <dgm:spPr/>
      <dgm:t>
        <a:bodyPr/>
        <a:lstStyle/>
        <a:p>
          <a:endParaRPr lang="en-US" b="1">
            <a:latin typeface="Source Sans Pro" panose="020B0503030403020204" pitchFamily="34" charset="0"/>
          </a:endParaRPr>
        </a:p>
      </dgm:t>
    </dgm:pt>
    <dgm:pt modelId="{85AE0E22-5151-4778-9B40-15D4AF9B1C62}">
      <dgm:prSet phldrT="[Text]"/>
      <dgm:spPr>
        <a:xfrm>
          <a:off x="4371505" y="435993"/>
          <a:ext cx="1985910" cy="1191546"/>
        </a:xfrm>
        <a:prstGeom prst="rect">
          <a:avLst/>
        </a:prstGeom>
        <a:solidFill>
          <a:srgbClr val="7AC5EB">
            <a:shade val="50000"/>
            <a:hueOff val="83585"/>
            <a:satOff val="13979"/>
            <a:lumOff val="14169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rgbClr val="FFFFFF"/>
              </a:solidFill>
              <a:latin typeface="Source Sans Pro" panose="020B0503030403020204" pitchFamily="34" charset="0"/>
              <a:ea typeface="+mn-ea"/>
              <a:cs typeface="+mn-cs"/>
            </a:rPr>
            <a:t>Owned by non-citizens </a:t>
          </a:r>
        </a:p>
      </dgm:t>
    </dgm:pt>
    <dgm:pt modelId="{162AE309-6263-473C-A1DB-36C08C3CF659}" type="parTrans" cxnId="{7A4497A2-0F41-4D80-892A-923D6C964A2A}">
      <dgm:prSet/>
      <dgm:spPr/>
      <dgm:t>
        <a:bodyPr/>
        <a:lstStyle/>
        <a:p>
          <a:endParaRPr lang="en-US" b="1">
            <a:latin typeface="Source Sans Pro" panose="020B0503030403020204" pitchFamily="34" charset="0"/>
          </a:endParaRPr>
        </a:p>
      </dgm:t>
    </dgm:pt>
    <dgm:pt modelId="{8D9E4D37-F4CD-48C7-9EBC-080496EE0898}" type="sibTrans" cxnId="{7A4497A2-0F41-4D80-892A-923D6C964A2A}">
      <dgm:prSet/>
      <dgm:spPr/>
      <dgm:t>
        <a:bodyPr/>
        <a:lstStyle/>
        <a:p>
          <a:endParaRPr lang="en-US" b="1">
            <a:latin typeface="Source Sans Pro" panose="020B0503030403020204" pitchFamily="34" charset="0"/>
          </a:endParaRPr>
        </a:p>
      </dgm:t>
    </dgm:pt>
    <dgm:pt modelId="{AFDD5265-6DE6-42B9-B182-ECE61523327F}">
      <dgm:prSet phldrT="[Text]"/>
      <dgm:spPr>
        <a:xfrm>
          <a:off x="6556006" y="435993"/>
          <a:ext cx="1985910" cy="1191546"/>
        </a:xfrm>
        <a:prstGeom prst="rect">
          <a:avLst/>
        </a:prstGeom>
        <a:solidFill>
          <a:srgbClr val="7AC5EB">
            <a:shade val="50000"/>
            <a:hueOff val="125378"/>
            <a:satOff val="20968"/>
            <a:lumOff val="21253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rgbClr val="FFFFFF"/>
              </a:solidFill>
              <a:latin typeface="Source Sans Pro" panose="020B0503030403020204" pitchFamily="34" charset="0"/>
              <a:ea typeface="+mn-ea"/>
              <a:cs typeface="+mn-cs"/>
            </a:rPr>
            <a:t>Gambling</a:t>
          </a:r>
        </a:p>
      </dgm:t>
    </dgm:pt>
    <dgm:pt modelId="{B04EEF7E-8A65-4BEF-B11A-2CEE92A96B8C}" type="parTrans" cxnId="{3C6B7925-41C6-4D3D-857D-DC81A1F648E7}">
      <dgm:prSet/>
      <dgm:spPr/>
      <dgm:t>
        <a:bodyPr/>
        <a:lstStyle/>
        <a:p>
          <a:endParaRPr lang="en-US" b="1">
            <a:latin typeface="Source Sans Pro" panose="020B0503030403020204" pitchFamily="34" charset="0"/>
          </a:endParaRPr>
        </a:p>
      </dgm:t>
    </dgm:pt>
    <dgm:pt modelId="{8439F8F1-839B-4078-8FB1-93FFA12DF884}" type="sibTrans" cxnId="{3C6B7925-41C6-4D3D-857D-DC81A1F648E7}">
      <dgm:prSet/>
      <dgm:spPr/>
      <dgm:t>
        <a:bodyPr/>
        <a:lstStyle/>
        <a:p>
          <a:endParaRPr lang="en-US" b="1">
            <a:latin typeface="Source Sans Pro" panose="020B0503030403020204" pitchFamily="34" charset="0"/>
          </a:endParaRPr>
        </a:p>
      </dgm:t>
    </dgm:pt>
    <dgm:pt modelId="{ABF0BD81-FF4E-4249-8BC5-7823CCB1E0C8}">
      <dgm:prSet phldrT="[Text]"/>
      <dgm:spPr>
        <a:xfrm>
          <a:off x="2503" y="1826130"/>
          <a:ext cx="1985910" cy="1191546"/>
        </a:xfrm>
        <a:prstGeom prst="rect">
          <a:avLst/>
        </a:prstGeom>
        <a:solidFill>
          <a:srgbClr val="7AC5EB">
            <a:shade val="50000"/>
            <a:hueOff val="167170"/>
            <a:satOff val="27958"/>
            <a:lumOff val="28338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rgbClr val="FFFFFF"/>
              </a:solidFill>
              <a:latin typeface="Source Sans Pro" panose="020B0503030403020204" pitchFamily="34" charset="0"/>
              <a:ea typeface="+mn-ea"/>
              <a:cs typeface="+mn-cs"/>
            </a:rPr>
            <a:t>Restricting patronage</a:t>
          </a:r>
        </a:p>
      </dgm:t>
    </dgm:pt>
    <dgm:pt modelId="{C5F55361-C071-4334-97F4-3989BEBC9D75}" type="parTrans" cxnId="{C548702F-A22E-4162-B972-FCB4195BE40C}">
      <dgm:prSet/>
      <dgm:spPr/>
      <dgm:t>
        <a:bodyPr/>
        <a:lstStyle/>
        <a:p>
          <a:endParaRPr lang="en-US" b="1">
            <a:latin typeface="Source Sans Pro" panose="020B0503030403020204" pitchFamily="34" charset="0"/>
          </a:endParaRPr>
        </a:p>
      </dgm:t>
    </dgm:pt>
    <dgm:pt modelId="{98C680B1-CD79-4FB6-82A6-3DC966EEF880}" type="sibTrans" cxnId="{C548702F-A22E-4162-B972-FCB4195BE40C}">
      <dgm:prSet/>
      <dgm:spPr/>
      <dgm:t>
        <a:bodyPr/>
        <a:lstStyle/>
        <a:p>
          <a:endParaRPr lang="en-US" b="1">
            <a:latin typeface="Source Sans Pro" panose="020B0503030403020204" pitchFamily="34" charset="0"/>
          </a:endParaRPr>
        </a:p>
      </dgm:t>
    </dgm:pt>
    <dgm:pt modelId="{FEB4198B-BEF9-4378-B378-E8D65BACB54A}">
      <dgm:prSet phldrT="[Text]"/>
      <dgm:spPr>
        <a:xfrm>
          <a:off x="2187004" y="1826130"/>
          <a:ext cx="1985910" cy="1191546"/>
        </a:xfrm>
        <a:prstGeom prst="rect">
          <a:avLst/>
        </a:prstGeom>
        <a:solidFill>
          <a:srgbClr val="7AC5EB">
            <a:shade val="50000"/>
            <a:hueOff val="208963"/>
            <a:satOff val="34947"/>
            <a:lumOff val="35422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rgbClr val="FFFFFF"/>
              </a:solidFill>
              <a:latin typeface="Source Sans Pro" panose="020B0503030403020204" pitchFamily="34" charset="0"/>
              <a:ea typeface="+mn-ea"/>
              <a:cs typeface="+mn-cs"/>
            </a:rPr>
            <a:t>Promoting Religion</a:t>
          </a:r>
        </a:p>
      </dgm:t>
    </dgm:pt>
    <dgm:pt modelId="{921F6AEC-2046-4803-8C54-63771A585153}" type="parTrans" cxnId="{F1CE2443-413A-4297-B219-C73E0065750E}">
      <dgm:prSet/>
      <dgm:spPr/>
      <dgm:t>
        <a:bodyPr/>
        <a:lstStyle/>
        <a:p>
          <a:endParaRPr lang="en-US" b="1">
            <a:latin typeface="Source Sans Pro" panose="020B0503030403020204" pitchFamily="34" charset="0"/>
          </a:endParaRPr>
        </a:p>
      </dgm:t>
    </dgm:pt>
    <dgm:pt modelId="{6B2648E8-CEB1-403C-926B-715762D89FD5}" type="sibTrans" cxnId="{F1CE2443-413A-4297-B219-C73E0065750E}">
      <dgm:prSet/>
      <dgm:spPr/>
      <dgm:t>
        <a:bodyPr/>
        <a:lstStyle/>
        <a:p>
          <a:endParaRPr lang="en-US" b="1">
            <a:latin typeface="Source Sans Pro" panose="020B0503030403020204" pitchFamily="34" charset="0"/>
          </a:endParaRPr>
        </a:p>
      </dgm:t>
    </dgm:pt>
    <dgm:pt modelId="{1D064EA9-787B-4031-ABDB-14F417E56EDD}">
      <dgm:prSet phldrT="[Text]"/>
      <dgm:spPr>
        <a:xfrm>
          <a:off x="4371505" y="1826130"/>
          <a:ext cx="1985910" cy="1191546"/>
        </a:xfrm>
        <a:prstGeom prst="rect">
          <a:avLst/>
        </a:prstGeom>
        <a:solidFill>
          <a:srgbClr val="7AC5EB">
            <a:shade val="50000"/>
            <a:hueOff val="167170"/>
            <a:satOff val="27958"/>
            <a:lumOff val="28338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rgbClr val="FFFFFF"/>
              </a:solidFill>
              <a:latin typeface="Source Sans Pro" panose="020B0503030403020204" pitchFamily="34" charset="0"/>
              <a:ea typeface="+mn-ea"/>
              <a:cs typeface="+mn-cs"/>
            </a:rPr>
            <a:t>Consumer &amp; Marketing co-ops</a:t>
          </a:r>
        </a:p>
      </dgm:t>
    </dgm:pt>
    <dgm:pt modelId="{133FD64A-D557-4A61-994E-7BDB3DFF6FFC}" type="parTrans" cxnId="{1DB487B3-8B78-47AC-9C53-BFB8A58A071B}">
      <dgm:prSet/>
      <dgm:spPr/>
      <dgm:t>
        <a:bodyPr/>
        <a:lstStyle/>
        <a:p>
          <a:endParaRPr lang="en-US" b="1">
            <a:latin typeface="Source Sans Pro" panose="020B0503030403020204" pitchFamily="34" charset="0"/>
          </a:endParaRPr>
        </a:p>
      </dgm:t>
    </dgm:pt>
    <dgm:pt modelId="{983B6A4A-5DF7-4802-9C5C-9CE6F1D4ED17}" type="sibTrans" cxnId="{1DB487B3-8B78-47AC-9C53-BFB8A58A071B}">
      <dgm:prSet/>
      <dgm:spPr/>
      <dgm:t>
        <a:bodyPr/>
        <a:lstStyle/>
        <a:p>
          <a:endParaRPr lang="en-US" b="1">
            <a:latin typeface="Source Sans Pro" panose="020B0503030403020204" pitchFamily="34" charset="0"/>
          </a:endParaRPr>
        </a:p>
      </dgm:t>
    </dgm:pt>
    <dgm:pt modelId="{205CCD5D-1F46-456E-A7C1-DA9522054E94}">
      <dgm:prSet phldrT="[Text]"/>
      <dgm:spPr>
        <a:xfrm>
          <a:off x="6556006" y="1826130"/>
          <a:ext cx="1985910" cy="1191546"/>
        </a:xfrm>
        <a:prstGeom prst="rect">
          <a:avLst/>
        </a:prstGeom>
        <a:solidFill>
          <a:srgbClr val="7AC5EB">
            <a:shade val="50000"/>
            <a:hueOff val="125378"/>
            <a:satOff val="20968"/>
            <a:lumOff val="21253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rgbClr val="FFFFFF"/>
              </a:solidFill>
              <a:latin typeface="Source Sans Pro" panose="020B0503030403020204" pitchFamily="34" charset="0"/>
              <a:ea typeface="+mn-ea"/>
              <a:cs typeface="+mn-cs"/>
            </a:rPr>
            <a:t>Prurient nature</a:t>
          </a:r>
        </a:p>
      </dgm:t>
    </dgm:pt>
    <dgm:pt modelId="{EB5C7D7E-412D-453F-91F7-3861039D7C4B}" type="parTrans" cxnId="{3D7392FD-E30E-487A-BA39-E2BCFF07EC6E}">
      <dgm:prSet/>
      <dgm:spPr/>
      <dgm:t>
        <a:bodyPr/>
        <a:lstStyle/>
        <a:p>
          <a:endParaRPr lang="en-US" b="1">
            <a:latin typeface="Source Sans Pro" panose="020B0503030403020204" pitchFamily="34" charset="0"/>
          </a:endParaRPr>
        </a:p>
      </dgm:t>
    </dgm:pt>
    <dgm:pt modelId="{BB90EEBD-6238-4FED-8E41-4CCA5E9DBDA5}" type="sibTrans" cxnId="{3D7392FD-E30E-487A-BA39-E2BCFF07EC6E}">
      <dgm:prSet/>
      <dgm:spPr/>
      <dgm:t>
        <a:bodyPr/>
        <a:lstStyle/>
        <a:p>
          <a:endParaRPr lang="en-US" b="1">
            <a:latin typeface="Source Sans Pro" panose="020B0503030403020204" pitchFamily="34" charset="0"/>
          </a:endParaRPr>
        </a:p>
      </dgm:t>
    </dgm:pt>
    <dgm:pt modelId="{BEDC97C3-4B54-4E86-B3DC-14C33CABEA30}">
      <dgm:prSet phldrT="[Text]"/>
      <dgm:spPr>
        <a:xfrm>
          <a:off x="2187004" y="3216268"/>
          <a:ext cx="1985910" cy="1191546"/>
        </a:xfrm>
        <a:prstGeom prst="rect">
          <a:avLst/>
        </a:prstGeom>
        <a:solidFill>
          <a:srgbClr val="7AC5EB">
            <a:shade val="50000"/>
            <a:hueOff val="83585"/>
            <a:satOff val="13979"/>
            <a:lumOff val="14169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rgbClr val="FFFFFF"/>
              </a:solidFill>
              <a:latin typeface="Source Sans Pro" panose="020B0503030403020204" pitchFamily="34" charset="0"/>
              <a:ea typeface="+mn-ea"/>
              <a:cs typeface="+mn-cs"/>
            </a:rPr>
            <a:t>Poor character</a:t>
          </a:r>
        </a:p>
      </dgm:t>
    </dgm:pt>
    <dgm:pt modelId="{02AFC418-B2E1-4F3F-BFE2-61F32288E665}" type="parTrans" cxnId="{A0791D65-9D1F-4B7F-9DC9-BFF10D2189AB}">
      <dgm:prSet/>
      <dgm:spPr/>
      <dgm:t>
        <a:bodyPr/>
        <a:lstStyle/>
        <a:p>
          <a:endParaRPr lang="en-US" b="1">
            <a:latin typeface="Source Sans Pro" panose="020B0503030403020204" pitchFamily="34" charset="0"/>
          </a:endParaRPr>
        </a:p>
      </dgm:t>
    </dgm:pt>
    <dgm:pt modelId="{C684A28D-0B06-4599-B8C9-5B161E63DF78}" type="sibTrans" cxnId="{A0791D65-9D1F-4B7F-9DC9-BFF10D2189AB}">
      <dgm:prSet/>
      <dgm:spPr/>
      <dgm:t>
        <a:bodyPr/>
        <a:lstStyle/>
        <a:p>
          <a:endParaRPr lang="en-US" b="1">
            <a:latin typeface="Source Sans Pro" panose="020B0503030403020204" pitchFamily="34" charset="0"/>
          </a:endParaRPr>
        </a:p>
      </dgm:t>
    </dgm:pt>
    <dgm:pt modelId="{80A78C4B-1E19-47C5-BEB9-74FE62DB297E}">
      <dgm:prSet phldrT="[Text]"/>
      <dgm:spPr>
        <a:xfrm>
          <a:off x="4371505" y="3216268"/>
          <a:ext cx="1985910" cy="1191546"/>
        </a:xfrm>
        <a:prstGeom prst="rect">
          <a:avLst/>
        </a:prstGeom>
        <a:solidFill>
          <a:srgbClr val="7AC5EB">
            <a:shade val="50000"/>
            <a:hueOff val="41793"/>
            <a:satOff val="6989"/>
            <a:lumOff val="7084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b="1" dirty="0">
              <a:solidFill>
                <a:srgbClr val="FFFFFF"/>
              </a:solidFill>
              <a:latin typeface="Source Sans Pro" panose="020B0503030403020204" pitchFamily="34" charset="0"/>
              <a:ea typeface="+mn-ea"/>
              <a:cs typeface="+mn-cs"/>
            </a:rPr>
            <a:t>Prior loss to government</a:t>
          </a:r>
        </a:p>
      </dgm:t>
    </dgm:pt>
    <dgm:pt modelId="{CF7F8D1A-C369-47F9-ABC8-C63CD0C5B56D}" type="parTrans" cxnId="{B0B8FF27-418E-40E8-9A46-D7EF98A7734F}">
      <dgm:prSet/>
      <dgm:spPr/>
      <dgm:t>
        <a:bodyPr/>
        <a:lstStyle/>
        <a:p>
          <a:endParaRPr lang="en-US" b="1">
            <a:latin typeface="Source Sans Pro" panose="020B0503030403020204" pitchFamily="34" charset="0"/>
          </a:endParaRPr>
        </a:p>
      </dgm:t>
    </dgm:pt>
    <dgm:pt modelId="{8B627124-D02C-45E3-9D24-6CB038170C58}" type="sibTrans" cxnId="{B0B8FF27-418E-40E8-9A46-D7EF98A7734F}">
      <dgm:prSet/>
      <dgm:spPr/>
      <dgm:t>
        <a:bodyPr/>
        <a:lstStyle/>
        <a:p>
          <a:endParaRPr lang="en-US" b="1">
            <a:latin typeface="Source Sans Pro" panose="020B0503030403020204" pitchFamily="34" charset="0"/>
          </a:endParaRPr>
        </a:p>
      </dgm:t>
    </dgm:pt>
    <dgm:pt modelId="{1C598D83-EB90-4C0B-8632-5DBB19454D9F}" type="pres">
      <dgm:prSet presAssocID="{AF67A770-4D4E-4BA9-9E0F-0831B3628A7B}" presName="diagram" presStyleCnt="0">
        <dgm:presLayoutVars>
          <dgm:dir/>
          <dgm:resizeHandles val="exact"/>
        </dgm:presLayoutVars>
      </dgm:prSet>
      <dgm:spPr/>
    </dgm:pt>
    <dgm:pt modelId="{6A9A4BF0-C33C-4500-A679-220332C84E8A}" type="pres">
      <dgm:prSet presAssocID="{90EBD14C-2A6D-4FC1-A72C-907587636491}" presName="node" presStyleLbl="node1" presStyleIdx="0" presStyleCnt="10" custLinFactNeighborY="-4139">
        <dgm:presLayoutVars>
          <dgm:bulletEnabled val="1"/>
        </dgm:presLayoutVars>
      </dgm:prSet>
      <dgm:spPr/>
    </dgm:pt>
    <dgm:pt modelId="{ED125E26-A952-4727-91CB-D326D03E4F70}" type="pres">
      <dgm:prSet presAssocID="{34AAAFE2-58FE-4999-98A3-E0C88DE3A982}" presName="sibTrans" presStyleCnt="0"/>
      <dgm:spPr/>
    </dgm:pt>
    <dgm:pt modelId="{46175BFC-A76D-4BBD-A93A-EB784BEB5914}" type="pres">
      <dgm:prSet presAssocID="{C06F4184-1168-42D7-8AE2-2F5177DD7332}" presName="node" presStyleLbl="node1" presStyleIdx="1" presStyleCnt="10">
        <dgm:presLayoutVars>
          <dgm:bulletEnabled val="1"/>
        </dgm:presLayoutVars>
      </dgm:prSet>
      <dgm:spPr/>
    </dgm:pt>
    <dgm:pt modelId="{7BA97D5C-5E1F-45EF-A39E-6E4F0E86DA21}" type="pres">
      <dgm:prSet presAssocID="{816AB0E5-11E9-4B30-B608-A7D7577F173E}" presName="sibTrans" presStyleCnt="0"/>
      <dgm:spPr/>
    </dgm:pt>
    <dgm:pt modelId="{9E38D7D9-F36E-4A4B-A10C-9B9ECAAF1B4F}" type="pres">
      <dgm:prSet presAssocID="{85AE0E22-5151-4778-9B40-15D4AF9B1C62}" presName="node" presStyleLbl="node1" presStyleIdx="2" presStyleCnt="10">
        <dgm:presLayoutVars>
          <dgm:bulletEnabled val="1"/>
        </dgm:presLayoutVars>
      </dgm:prSet>
      <dgm:spPr/>
    </dgm:pt>
    <dgm:pt modelId="{C6CE0966-8B3E-4ACB-8A78-7E2CE4C986BB}" type="pres">
      <dgm:prSet presAssocID="{8D9E4D37-F4CD-48C7-9EBC-080496EE0898}" presName="sibTrans" presStyleCnt="0"/>
      <dgm:spPr/>
    </dgm:pt>
    <dgm:pt modelId="{811C2AD3-3133-4DEA-82B6-2F1EC30BE0E1}" type="pres">
      <dgm:prSet presAssocID="{AFDD5265-6DE6-42B9-B182-ECE61523327F}" presName="node" presStyleLbl="node1" presStyleIdx="3" presStyleCnt="10">
        <dgm:presLayoutVars>
          <dgm:bulletEnabled val="1"/>
        </dgm:presLayoutVars>
      </dgm:prSet>
      <dgm:spPr/>
    </dgm:pt>
    <dgm:pt modelId="{E511BED8-89CF-4ED4-B424-19EE09D25263}" type="pres">
      <dgm:prSet presAssocID="{8439F8F1-839B-4078-8FB1-93FFA12DF884}" presName="sibTrans" presStyleCnt="0"/>
      <dgm:spPr/>
    </dgm:pt>
    <dgm:pt modelId="{49881E72-6053-4110-8F91-BF419109216C}" type="pres">
      <dgm:prSet presAssocID="{ABF0BD81-FF4E-4249-8BC5-7823CCB1E0C8}" presName="node" presStyleLbl="node1" presStyleIdx="4" presStyleCnt="10">
        <dgm:presLayoutVars>
          <dgm:bulletEnabled val="1"/>
        </dgm:presLayoutVars>
      </dgm:prSet>
      <dgm:spPr/>
    </dgm:pt>
    <dgm:pt modelId="{1CF55AD1-D47B-4284-98B0-5F8BEE72CD2A}" type="pres">
      <dgm:prSet presAssocID="{98C680B1-CD79-4FB6-82A6-3DC966EEF880}" presName="sibTrans" presStyleCnt="0"/>
      <dgm:spPr/>
    </dgm:pt>
    <dgm:pt modelId="{1F724A4A-1EB3-4EB8-95C8-4E4230BAC765}" type="pres">
      <dgm:prSet presAssocID="{FEB4198B-BEF9-4378-B378-E8D65BACB54A}" presName="node" presStyleLbl="node1" presStyleIdx="5" presStyleCnt="10">
        <dgm:presLayoutVars>
          <dgm:bulletEnabled val="1"/>
        </dgm:presLayoutVars>
      </dgm:prSet>
      <dgm:spPr/>
    </dgm:pt>
    <dgm:pt modelId="{786F5172-F0D4-4615-A78D-34979B467554}" type="pres">
      <dgm:prSet presAssocID="{6B2648E8-CEB1-403C-926B-715762D89FD5}" presName="sibTrans" presStyleCnt="0"/>
      <dgm:spPr/>
    </dgm:pt>
    <dgm:pt modelId="{E6323D49-1761-4A5D-91EB-08E3EECE8801}" type="pres">
      <dgm:prSet presAssocID="{1D064EA9-787B-4031-ABDB-14F417E56EDD}" presName="node" presStyleLbl="node1" presStyleIdx="6" presStyleCnt="10">
        <dgm:presLayoutVars>
          <dgm:bulletEnabled val="1"/>
        </dgm:presLayoutVars>
      </dgm:prSet>
      <dgm:spPr/>
    </dgm:pt>
    <dgm:pt modelId="{7FEE2099-76B0-4ED5-AC63-342E1C3EDF58}" type="pres">
      <dgm:prSet presAssocID="{983B6A4A-5DF7-4802-9C5C-9CE6F1D4ED17}" presName="sibTrans" presStyleCnt="0"/>
      <dgm:spPr/>
    </dgm:pt>
    <dgm:pt modelId="{961794C3-478F-4AD9-B602-B6BA1840F363}" type="pres">
      <dgm:prSet presAssocID="{205CCD5D-1F46-456E-A7C1-DA9522054E94}" presName="node" presStyleLbl="node1" presStyleIdx="7" presStyleCnt="10">
        <dgm:presLayoutVars>
          <dgm:bulletEnabled val="1"/>
        </dgm:presLayoutVars>
      </dgm:prSet>
      <dgm:spPr/>
    </dgm:pt>
    <dgm:pt modelId="{FDAD7EE0-3D92-4B34-8478-A473FA7F8152}" type="pres">
      <dgm:prSet presAssocID="{BB90EEBD-6238-4FED-8E41-4CCA5E9DBDA5}" presName="sibTrans" presStyleCnt="0"/>
      <dgm:spPr/>
    </dgm:pt>
    <dgm:pt modelId="{5A027805-CE41-4657-9C85-EBB752A97D5B}" type="pres">
      <dgm:prSet presAssocID="{BEDC97C3-4B54-4E86-B3DC-14C33CABEA30}" presName="node" presStyleLbl="node1" presStyleIdx="8" presStyleCnt="10">
        <dgm:presLayoutVars>
          <dgm:bulletEnabled val="1"/>
        </dgm:presLayoutVars>
      </dgm:prSet>
      <dgm:spPr/>
    </dgm:pt>
    <dgm:pt modelId="{2A74C777-886C-492F-8579-A4EDA25AF656}" type="pres">
      <dgm:prSet presAssocID="{C684A28D-0B06-4599-B8C9-5B161E63DF78}" presName="sibTrans" presStyleCnt="0"/>
      <dgm:spPr/>
    </dgm:pt>
    <dgm:pt modelId="{66ABA55B-1309-489B-99D5-95E3CA5737A3}" type="pres">
      <dgm:prSet presAssocID="{80A78C4B-1E19-47C5-BEB9-74FE62DB297E}" presName="node" presStyleLbl="node1" presStyleIdx="9" presStyleCnt="10">
        <dgm:presLayoutVars>
          <dgm:bulletEnabled val="1"/>
        </dgm:presLayoutVars>
      </dgm:prSet>
      <dgm:spPr/>
    </dgm:pt>
  </dgm:ptLst>
  <dgm:cxnLst>
    <dgm:cxn modelId="{8BCE0002-3E6F-4FCE-B1D4-59008480AFC8}" type="presOf" srcId="{80A78C4B-1E19-47C5-BEB9-74FE62DB297E}" destId="{66ABA55B-1309-489B-99D5-95E3CA5737A3}" srcOrd="0" destOrd="0" presId="urn:microsoft.com/office/officeart/2005/8/layout/default"/>
    <dgm:cxn modelId="{5B7E8C10-8857-4359-9B2B-8C0AB895EB0B}" type="presOf" srcId="{AFDD5265-6DE6-42B9-B182-ECE61523327F}" destId="{811C2AD3-3133-4DEA-82B6-2F1EC30BE0E1}" srcOrd="0" destOrd="0" presId="urn:microsoft.com/office/officeart/2005/8/layout/default"/>
    <dgm:cxn modelId="{3C6B7925-41C6-4D3D-857D-DC81A1F648E7}" srcId="{AF67A770-4D4E-4BA9-9E0F-0831B3628A7B}" destId="{AFDD5265-6DE6-42B9-B182-ECE61523327F}" srcOrd="3" destOrd="0" parTransId="{B04EEF7E-8A65-4BEF-B11A-2CEE92A96B8C}" sibTransId="{8439F8F1-839B-4078-8FB1-93FFA12DF884}"/>
    <dgm:cxn modelId="{B0B8FF27-418E-40E8-9A46-D7EF98A7734F}" srcId="{AF67A770-4D4E-4BA9-9E0F-0831B3628A7B}" destId="{80A78C4B-1E19-47C5-BEB9-74FE62DB297E}" srcOrd="9" destOrd="0" parTransId="{CF7F8D1A-C369-47F9-ABC8-C63CD0C5B56D}" sibTransId="{8B627124-D02C-45E3-9D24-6CB038170C58}"/>
    <dgm:cxn modelId="{D064872B-8A05-4EB6-A758-B4505BA013F5}" type="presOf" srcId="{85AE0E22-5151-4778-9B40-15D4AF9B1C62}" destId="{9E38D7D9-F36E-4A4B-A10C-9B9ECAAF1B4F}" srcOrd="0" destOrd="0" presId="urn:microsoft.com/office/officeart/2005/8/layout/default"/>
    <dgm:cxn modelId="{C548702F-A22E-4162-B972-FCB4195BE40C}" srcId="{AF67A770-4D4E-4BA9-9E0F-0831B3628A7B}" destId="{ABF0BD81-FF4E-4249-8BC5-7823CCB1E0C8}" srcOrd="4" destOrd="0" parTransId="{C5F55361-C071-4334-97F4-3989BEBC9D75}" sibTransId="{98C680B1-CD79-4FB6-82A6-3DC966EEF880}"/>
    <dgm:cxn modelId="{F1CE2443-413A-4297-B219-C73E0065750E}" srcId="{AF67A770-4D4E-4BA9-9E0F-0831B3628A7B}" destId="{FEB4198B-BEF9-4378-B378-E8D65BACB54A}" srcOrd="5" destOrd="0" parTransId="{921F6AEC-2046-4803-8C54-63771A585153}" sibTransId="{6B2648E8-CEB1-403C-926B-715762D89FD5}"/>
    <dgm:cxn modelId="{A0791D65-9D1F-4B7F-9DC9-BFF10D2189AB}" srcId="{AF67A770-4D4E-4BA9-9E0F-0831B3628A7B}" destId="{BEDC97C3-4B54-4E86-B3DC-14C33CABEA30}" srcOrd="8" destOrd="0" parTransId="{02AFC418-B2E1-4F3F-BFE2-61F32288E665}" sibTransId="{C684A28D-0B06-4599-B8C9-5B161E63DF78}"/>
    <dgm:cxn modelId="{1C198F7A-8C41-4788-8260-B8BBDD653993}" type="presOf" srcId="{1D064EA9-787B-4031-ABDB-14F417E56EDD}" destId="{E6323D49-1761-4A5D-91EB-08E3EECE8801}" srcOrd="0" destOrd="0" presId="urn:microsoft.com/office/officeart/2005/8/layout/default"/>
    <dgm:cxn modelId="{70E6D593-502C-4FB2-A42A-F2871DD797BC}" type="presOf" srcId="{C06F4184-1168-42D7-8AE2-2F5177DD7332}" destId="{46175BFC-A76D-4BBD-A93A-EB784BEB5914}" srcOrd="0" destOrd="0" presId="urn:microsoft.com/office/officeart/2005/8/layout/default"/>
    <dgm:cxn modelId="{1E68A194-E21C-46CD-9BF0-AE751C8DDD66}" type="presOf" srcId="{AF67A770-4D4E-4BA9-9E0F-0831B3628A7B}" destId="{1C598D83-EB90-4C0B-8632-5DBB19454D9F}" srcOrd="0" destOrd="0" presId="urn:microsoft.com/office/officeart/2005/8/layout/default"/>
    <dgm:cxn modelId="{E8A0D198-34E8-4153-AC36-E07C2294E841}" srcId="{AF67A770-4D4E-4BA9-9E0F-0831B3628A7B}" destId="{C06F4184-1168-42D7-8AE2-2F5177DD7332}" srcOrd="1" destOrd="0" parTransId="{A854F141-60CF-4FAC-BBE8-1E5933138003}" sibTransId="{816AB0E5-11E9-4B30-B608-A7D7577F173E}"/>
    <dgm:cxn modelId="{7A4497A2-0F41-4D80-892A-923D6C964A2A}" srcId="{AF67A770-4D4E-4BA9-9E0F-0831B3628A7B}" destId="{85AE0E22-5151-4778-9B40-15D4AF9B1C62}" srcOrd="2" destOrd="0" parTransId="{162AE309-6263-473C-A1DB-36C08C3CF659}" sibTransId="{8D9E4D37-F4CD-48C7-9EBC-080496EE0898}"/>
    <dgm:cxn modelId="{8135CEA8-55D6-4AF8-8BFC-B785DDEABECC}" type="presOf" srcId="{90EBD14C-2A6D-4FC1-A72C-907587636491}" destId="{6A9A4BF0-C33C-4500-A679-220332C84E8A}" srcOrd="0" destOrd="0" presId="urn:microsoft.com/office/officeart/2005/8/layout/default"/>
    <dgm:cxn modelId="{1DB487B3-8B78-47AC-9C53-BFB8A58A071B}" srcId="{AF67A770-4D4E-4BA9-9E0F-0831B3628A7B}" destId="{1D064EA9-787B-4031-ABDB-14F417E56EDD}" srcOrd="6" destOrd="0" parTransId="{133FD64A-D557-4A61-994E-7BDB3DFF6FFC}" sibTransId="{983B6A4A-5DF7-4802-9C5C-9CE6F1D4ED17}"/>
    <dgm:cxn modelId="{6F8CA3B5-8047-475B-84C6-B9E672CCA8BA}" srcId="{AF67A770-4D4E-4BA9-9E0F-0831B3628A7B}" destId="{90EBD14C-2A6D-4FC1-A72C-907587636491}" srcOrd="0" destOrd="0" parTransId="{F878EB33-3117-4657-9C2D-2887B1593D1B}" sibTransId="{34AAAFE2-58FE-4999-98A3-E0C88DE3A982}"/>
    <dgm:cxn modelId="{ECBF7DC7-E075-449B-B571-EFF303DC4F8E}" type="presOf" srcId="{BEDC97C3-4B54-4E86-B3DC-14C33CABEA30}" destId="{5A027805-CE41-4657-9C85-EBB752A97D5B}" srcOrd="0" destOrd="0" presId="urn:microsoft.com/office/officeart/2005/8/layout/default"/>
    <dgm:cxn modelId="{635503C8-8DE3-4DBF-B02C-49E416D4274E}" type="presOf" srcId="{ABF0BD81-FF4E-4249-8BC5-7823CCB1E0C8}" destId="{49881E72-6053-4110-8F91-BF419109216C}" srcOrd="0" destOrd="0" presId="urn:microsoft.com/office/officeart/2005/8/layout/default"/>
    <dgm:cxn modelId="{CDC5D4C9-5769-40BB-B59D-98E1B3FE3C09}" type="presOf" srcId="{205CCD5D-1F46-456E-A7C1-DA9522054E94}" destId="{961794C3-478F-4AD9-B602-B6BA1840F363}" srcOrd="0" destOrd="0" presId="urn:microsoft.com/office/officeart/2005/8/layout/default"/>
    <dgm:cxn modelId="{E87D19D5-CE8F-4C44-BB27-FC70DF54EAB3}" type="presOf" srcId="{FEB4198B-BEF9-4378-B378-E8D65BACB54A}" destId="{1F724A4A-1EB3-4EB8-95C8-4E4230BAC765}" srcOrd="0" destOrd="0" presId="urn:microsoft.com/office/officeart/2005/8/layout/default"/>
    <dgm:cxn modelId="{3D7392FD-E30E-487A-BA39-E2BCFF07EC6E}" srcId="{AF67A770-4D4E-4BA9-9E0F-0831B3628A7B}" destId="{205CCD5D-1F46-456E-A7C1-DA9522054E94}" srcOrd="7" destOrd="0" parTransId="{EB5C7D7E-412D-453F-91F7-3861039D7C4B}" sibTransId="{BB90EEBD-6238-4FED-8E41-4CCA5E9DBDA5}"/>
    <dgm:cxn modelId="{52A07F94-6326-44C0-8AE9-C239A02C302C}" type="presParOf" srcId="{1C598D83-EB90-4C0B-8632-5DBB19454D9F}" destId="{6A9A4BF0-C33C-4500-A679-220332C84E8A}" srcOrd="0" destOrd="0" presId="urn:microsoft.com/office/officeart/2005/8/layout/default"/>
    <dgm:cxn modelId="{7A4FFB49-7853-4AAF-97AA-B980D3CB170F}" type="presParOf" srcId="{1C598D83-EB90-4C0B-8632-5DBB19454D9F}" destId="{ED125E26-A952-4727-91CB-D326D03E4F70}" srcOrd="1" destOrd="0" presId="urn:microsoft.com/office/officeart/2005/8/layout/default"/>
    <dgm:cxn modelId="{A0D894C1-9E05-4A14-8B0C-E6B4E7660E1F}" type="presParOf" srcId="{1C598D83-EB90-4C0B-8632-5DBB19454D9F}" destId="{46175BFC-A76D-4BBD-A93A-EB784BEB5914}" srcOrd="2" destOrd="0" presId="urn:microsoft.com/office/officeart/2005/8/layout/default"/>
    <dgm:cxn modelId="{0E8BD308-9D36-4C59-AB85-95DC2B37448F}" type="presParOf" srcId="{1C598D83-EB90-4C0B-8632-5DBB19454D9F}" destId="{7BA97D5C-5E1F-45EF-A39E-6E4F0E86DA21}" srcOrd="3" destOrd="0" presId="urn:microsoft.com/office/officeart/2005/8/layout/default"/>
    <dgm:cxn modelId="{3CF4EDEF-DC7B-401B-95B2-64AC7642C8A6}" type="presParOf" srcId="{1C598D83-EB90-4C0B-8632-5DBB19454D9F}" destId="{9E38D7D9-F36E-4A4B-A10C-9B9ECAAF1B4F}" srcOrd="4" destOrd="0" presId="urn:microsoft.com/office/officeart/2005/8/layout/default"/>
    <dgm:cxn modelId="{961B7807-F210-4165-B043-79567A10417F}" type="presParOf" srcId="{1C598D83-EB90-4C0B-8632-5DBB19454D9F}" destId="{C6CE0966-8B3E-4ACB-8A78-7E2CE4C986BB}" srcOrd="5" destOrd="0" presId="urn:microsoft.com/office/officeart/2005/8/layout/default"/>
    <dgm:cxn modelId="{01A0EEB5-565C-4365-86A0-B70230641636}" type="presParOf" srcId="{1C598D83-EB90-4C0B-8632-5DBB19454D9F}" destId="{811C2AD3-3133-4DEA-82B6-2F1EC30BE0E1}" srcOrd="6" destOrd="0" presId="urn:microsoft.com/office/officeart/2005/8/layout/default"/>
    <dgm:cxn modelId="{C9F01946-5CC7-47BB-AC81-742F5FFF2FAC}" type="presParOf" srcId="{1C598D83-EB90-4C0B-8632-5DBB19454D9F}" destId="{E511BED8-89CF-4ED4-B424-19EE09D25263}" srcOrd="7" destOrd="0" presId="urn:microsoft.com/office/officeart/2005/8/layout/default"/>
    <dgm:cxn modelId="{EA49B5A9-619D-42AC-93DD-7782F98A3835}" type="presParOf" srcId="{1C598D83-EB90-4C0B-8632-5DBB19454D9F}" destId="{49881E72-6053-4110-8F91-BF419109216C}" srcOrd="8" destOrd="0" presId="urn:microsoft.com/office/officeart/2005/8/layout/default"/>
    <dgm:cxn modelId="{47AB5D2E-82DF-4A81-8E3B-962BBF3C9146}" type="presParOf" srcId="{1C598D83-EB90-4C0B-8632-5DBB19454D9F}" destId="{1CF55AD1-D47B-4284-98B0-5F8BEE72CD2A}" srcOrd="9" destOrd="0" presId="urn:microsoft.com/office/officeart/2005/8/layout/default"/>
    <dgm:cxn modelId="{189238D1-FF73-47FC-9210-C02C03C3EADC}" type="presParOf" srcId="{1C598D83-EB90-4C0B-8632-5DBB19454D9F}" destId="{1F724A4A-1EB3-4EB8-95C8-4E4230BAC765}" srcOrd="10" destOrd="0" presId="urn:microsoft.com/office/officeart/2005/8/layout/default"/>
    <dgm:cxn modelId="{84356176-3F26-47A8-A0A3-16DFB0F8052B}" type="presParOf" srcId="{1C598D83-EB90-4C0B-8632-5DBB19454D9F}" destId="{786F5172-F0D4-4615-A78D-34979B467554}" srcOrd="11" destOrd="0" presId="urn:microsoft.com/office/officeart/2005/8/layout/default"/>
    <dgm:cxn modelId="{4B7B49C9-E190-459D-951A-070482B36C03}" type="presParOf" srcId="{1C598D83-EB90-4C0B-8632-5DBB19454D9F}" destId="{E6323D49-1761-4A5D-91EB-08E3EECE8801}" srcOrd="12" destOrd="0" presId="urn:microsoft.com/office/officeart/2005/8/layout/default"/>
    <dgm:cxn modelId="{10515E66-6384-4F11-9485-8D2C3B3ADF44}" type="presParOf" srcId="{1C598D83-EB90-4C0B-8632-5DBB19454D9F}" destId="{7FEE2099-76B0-4ED5-AC63-342E1C3EDF58}" srcOrd="13" destOrd="0" presId="urn:microsoft.com/office/officeart/2005/8/layout/default"/>
    <dgm:cxn modelId="{C7BABBDD-4BD6-4FB7-82B3-4F7089039B36}" type="presParOf" srcId="{1C598D83-EB90-4C0B-8632-5DBB19454D9F}" destId="{961794C3-478F-4AD9-B602-B6BA1840F363}" srcOrd="14" destOrd="0" presId="urn:microsoft.com/office/officeart/2005/8/layout/default"/>
    <dgm:cxn modelId="{A68340DA-2344-4DC1-8A2B-DE76C0459FC2}" type="presParOf" srcId="{1C598D83-EB90-4C0B-8632-5DBB19454D9F}" destId="{FDAD7EE0-3D92-4B34-8478-A473FA7F8152}" srcOrd="15" destOrd="0" presId="urn:microsoft.com/office/officeart/2005/8/layout/default"/>
    <dgm:cxn modelId="{8C65CA16-02D7-479C-8E33-D7102FAE66CA}" type="presParOf" srcId="{1C598D83-EB90-4C0B-8632-5DBB19454D9F}" destId="{5A027805-CE41-4657-9C85-EBB752A97D5B}" srcOrd="16" destOrd="0" presId="urn:microsoft.com/office/officeart/2005/8/layout/default"/>
    <dgm:cxn modelId="{DF8CB9B3-FFA9-4FAD-BB9E-83DE0C58AA3D}" type="presParOf" srcId="{1C598D83-EB90-4C0B-8632-5DBB19454D9F}" destId="{2A74C777-886C-492F-8579-A4EDA25AF656}" srcOrd="17" destOrd="0" presId="urn:microsoft.com/office/officeart/2005/8/layout/default"/>
    <dgm:cxn modelId="{23CC80F7-E187-4C51-B832-C867DCE6338D}" type="presParOf" srcId="{1C598D83-EB90-4C0B-8632-5DBB19454D9F}" destId="{66ABA55B-1309-489B-99D5-95E3CA5737A3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333AA-4DE8-4EDC-BE81-C6FF53F26AFF}">
      <dsp:nvSpPr>
        <dsp:cNvPr id="0" name=""/>
        <dsp:cNvSpPr/>
      </dsp:nvSpPr>
      <dsp:spPr>
        <a:xfrm>
          <a:off x="0" y="0"/>
          <a:ext cx="8449087" cy="1362296"/>
        </a:xfrm>
        <a:prstGeom prst="roundRect">
          <a:avLst>
            <a:gd name="adj" fmla="val 10000"/>
          </a:avLst>
        </a:prstGeom>
        <a:solidFill>
          <a:srgbClr val="002E6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7DB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CAPITAL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Start or expand your business with SBA-guaranteed loans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Use Lender Match to find lenders and capital</a:t>
          </a:r>
        </a:p>
      </dsp:txBody>
      <dsp:txXfrm>
        <a:off x="1865947" y="39900"/>
        <a:ext cx="6543239" cy="1282496"/>
      </dsp:txXfrm>
    </dsp:sp>
    <dsp:sp modelId="{0595A121-BD57-45AF-8E47-8CBB1BD5D6F2}">
      <dsp:nvSpPr>
        <dsp:cNvPr id="0" name=""/>
        <dsp:cNvSpPr/>
      </dsp:nvSpPr>
      <dsp:spPr>
        <a:xfrm>
          <a:off x="136229" y="136229"/>
          <a:ext cx="1689817" cy="10898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rgbClr val="007DB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FF94E4-EC9E-4FC5-B77E-9470439C8DB5}">
      <dsp:nvSpPr>
        <dsp:cNvPr id="0" name=""/>
        <dsp:cNvSpPr/>
      </dsp:nvSpPr>
      <dsp:spPr>
        <a:xfrm>
          <a:off x="0" y="1498526"/>
          <a:ext cx="8449087" cy="1362296"/>
        </a:xfrm>
        <a:prstGeom prst="roundRect">
          <a:avLst>
            <a:gd name="adj" fmla="val 10000"/>
          </a:avLst>
        </a:prstGeom>
        <a:solidFill>
          <a:srgbClr val="002E6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7DB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CONTRACTING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Provide goods &amp; services to the government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Register as a government contractor for opportunities</a:t>
          </a:r>
        </a:p>
      </dsp:txBody>
      <dsp:txXfrm>
        <a:off x="1865947" y="1538426"/>
        <a:ext cx="6543239" cy="1282496"/>
      </dsp:txXfrm>
    </dsp:sp>
    <dsp:sp modelId="{DE452B63-5C58-41D6-BB37-07F0A556E777}">
      <dsp:nvSpPr>
        <dsp:cNvPr id="0" name=""/>
        <dsp:cNvSpPr/>
      </dsp:nvSpPr>
      <dsp:spPr>
        <a:xfrm>
          <a:off x="136229" y="1634755"/>
          <a:ext cx="1689817" cy="10898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rgbClr val="007DB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BF176C-7A31-4ABA-BFB3-29BAE4139DA4}">
      <dsp:nvSpPr>
        <dsp:cNvPr id="0" name=""/>
        <dsp:cNvSpPr/>
      </dsp:nvSpPr>
      <dsp:spPr>
        <a:xfrm>
          <a:off x="0" y="2997052"/>
          <a:ext cx="8449087" cy="1362296"/>
        </a:xfrm>
        <a:prstGeom prst="roundRect">
          <a:avLst>
            <a:gd name="adj" fmla="val 10000"/>
          </a:avLst>
        </a:prstGeom>
        <a:solidFill>
          <a:srgbClr val="002E6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007DB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solidFill>
                <a:srgbClr val="FFFFFF"/>
              </a:solidFill>
              <a:latin typeface="Calibri"/>
              <a:ea typeface="+mn-ea"/>
              <a:cs typeface="+mn-cs"/>
            </a:rPr>
            <a:t>COUNSELING </a:t>
          </a:r>
          <a:endParaRPr lang="en-US" sz="25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Mentoring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Free business consulting and low cost training </a:t>
          </a:r>
        </a:p>
      </dsp:txBody>
      <dsp:txXfrm>
        <a:off x="1865947" y="3036952"/>
        <a:ext cx="6543239" cy="1282496"/>
      </dsp:txXfrm>
    </dsp:sp>
    <dsp:sp modelId="{B872B45C-F469-446A-852E-164D646627DF}">
      <dsp:nvSpPr>
        <dsp:cNvPr id="0" name=""/>
        <dsp:cNvSpPr/>
      </dsp:nvSpPr>
      <dsp:spPr>
        <a:xfrm>
          <a:off x="136229" y="3133282"/>
          <a:ext cx="1689817" cy="108983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12700" cap="flat" cmpd="sng" algn="ctr">
          <a:solidFill>
            <a:srgbClr val="007DB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9A4BF0-C33C-4500-A679-220332C84E8A}">
      <dsp:nvSpPr>
        <dsp:cNvPr id="0" name=""/>
        <dsp:cNvSpPr/>
      </dsp:nvSpPr>
      <dsp:spPr>
        <a:xfrm>
          <a:off x="719302" y="0"/>
          <a:ext cx="1810642" cy="1086385"/>
        </a:xfrm>
        <a:prstGeom prst="rect">
          <a:avLst/>
        </a:prstGeom>
        <a:solidFill>
          <a:srgbClr val="7AC5EB">
            <a:shade val="5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FFFFF"/>
              </a:solidFill>
              <a:latin typeface="Source Sans Pro" panose="020B0503030403020204" pitchFamily="34" charset="0"/>
              <a:ea typeface="+mn-ea"/>
              <a:cs typeface="+mn-cs"/>
            </a:rPr>
            <a:t>Non-profits</a:t>
          </a:r>
        </a:p>
      </dsp:txBody>
      <dsp:txXfrm>
        <a:off x="719302" y="0"/>
        <a:ext cx="1810642" cy="1086385"/>
      </dsp:txXfrm>
    </dsp:sp>
    <dsp:sp modelId="{46175BFC-A76D-4BBD-A93A-EB784BEB5914}">
      <dsp:nvSpPr>
        <dsp:cNvPr id="0" name=""/>
        <dsp:cNvSpPr/>
      </dsp:nvSpPr>
      <dsp:spPr>
        <a:xfrm>
          <a:off x="2711009" y="2208"/>
          <a:ext cx="1810642" cy="1086385"/>
        </a:xfrm>
        <a:prstGeom prst="rect">
          <a:avLst/>
        </a:prstGeom>
        <a:solidFill>
          <a:srgbClr val="7AC5EB">
            <a:shade val="50000"/>
            <a:hueOff val="41793"/>
            <a:satOff val="6989"/>
            <a:lumOff val="7084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FFFFF"/>
              </a:solidFill>
              <a:latin typeface="Source Sans Pro" panose="020B0503030403020204" pitchFamily="34" charset="0"/>
              <a:ea typeface="+mn-ea"/>
              <a:cs typeface="+mn-cs"/>
            </a:rPr>
            <a:t>Passive holder of real estate</a:t>
          </a:r>
        </a:p>
      </dsp:txBody>
      <dsp:txXfrm>
        <a:off x="2711009" y="2208"/>
        <a:ext cx="1810642" cy="1086385"/>
      </dsp:txXfrm>
    </dsp:sp>
    <dsp:sp modelId="{9E38D7D9-F36E-4A4B-A10C-9B9ECAAF1B4F}">
      <dsp:nvSpPr>
        <dsp:cNvPr id="0" name=""/>
        <dsp:cNvSpPr/>
      </dsp:nvSpPr>
      <dsp:spPr>
        <a:xfrm>
          <a:off x="4702717" y="2208"/>
          <a:ext cx="1810642" cy="1086385"/>
        </a:xfrm>
        <a:prstGeom prst="rect">
          <a:avLst/>
        </a:prstGeom>
        <a:solidFill>
          <a:srgbClr val="7AC5EB">
            <a:shade val="50000"/>
            <a:hueOff val="83585"/>
            <a:satOff val="13979"/>
            <a:lumOff val="14169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FFFFF"/>
              </a:solidFill>
              <a:latin typeface="Source Sans Pro" panose="020B0503030403020204" pitchFamily="34" charset="0"/>
              <a:ea typeface="+mn-ea"/>
              <a:cs typeface="+mn-cs"/>
            </a:rPr>
            <a:t>Owned by non-citizens </a:t>
          </a:r>
        </a:p>
      </dsp:txBody>
      <dsp:txXfrm>
        <a:off x="4702717" y="2208"/>
        <a:ext cx="1810642" cy="1086385"/>
      </dsp:txXfrm>
    </dsp:sp>
    <dsp:sp modelId="{811C2AD3-3133-4DEA-82B6-2F1EC30BE0E1}">
      <dsp:nvSpPr>
        <dsp:cNvPr id="0" name=""/>
        <dsp:cNvSpPr/>
      </dsp:nvSpPr>
      <dsp:spPr>
        <a:xfrm>
          <a:off x="6694424" y="2208"/>
          <a:ext cx="1810642" cy="1086385"/>
        </a:xfrm>
        <a:prstGeom prst="rect">
          <a:avLst/>
        </a:prstGeom>
        <a:solidFill>
          <a:srgbClr val="7AC5EB">
            <a:shade val="50000"/>
            <a:hueOff val="125378"/>
            <a:satOff val="20968"/>
            <a:lumOff val="21253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FFFFF"/>
              </a:solidFill>
              <a:latin typeface="Source Sans Pro" panose="020B0503030403020204" pitchFamily="34" charset="0"/>
              <a:ea typeface="+mn-ea"/>
              <a:cs typeface="+mn-cs"/>
            </a:rPr>
            <a:t>Gambling</a:t>
          </a:r>
        </a:p>
      </dsp:txBody>
      <dsp:txXfrm>
        <a:off x="6694424" y="2208"/>
        <a:ext cx="1810642" cy="1086385"/>
      </dsp:txXfrm>
    </dsp:sp>
    <dsp:sp modelId="{49881E72-6053-4110-8F91-BF419109216C}">
      <dsp:nvSpPr>
        <dsp:cNvPr id="0" name=""/>
        <dsp:cNvSpPr/>
      </dsp:nvSpPr>
      <dsp:spPr>
        <a:xfrm>
          <a:off x="719302" y="1269658"/>
          <a:ext cx="1810642" cy="1086385"/>
        </a:xfrm>
        <a:prstGeom prst="rect">
          <a:avLst/>
        </a:prstGeom>
        <a:solidFill>
          <a:srgbClr val="7AC5EB">
            <a:shade val="50000"/>
            <a:hueOff val="167170"/>
            <a:satOff val="27958"/>
            <a:lumOff val="28338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FFFFF"/>
              </a:solidFill>
              <a:latin typeface="Source Sans Pro" panose="020B0503030403020204" pitchFamily="34" charset="0"/>
              <a:ea typeface="+mn-ea"/>
              <a:cs typeface="+mn-cs"/>
            </a:rPr>
            <a:t>Restricting patronage</a:t>
          </a:r>
        </a:p>
      </dsp:txBody>
      <dsp:txXfrm>
        <a:off x="719302" y="1269658"/>
        <a:ext cx="1810642" cy="1086385"/>
      </dsp:txXfrm>
    </dsp:sp>
    <dsp:sp modelId="{1F724A4A-1EB3-4EB8-95C8-4E4230BAC765}">
      <dsp:nvSpPr>
        <dsp:cNvPr id="0" name=""/>
        <dsp:cNvSpPr/>
      </dsp:nvSpPr>
      <dsp:spPr>
        <a:xfrm>
          <a:off x="2711009" y="1269658"/>
          <a:ext cx="1810642" cy="1086385"/>
        </a:xfrm>
        <a:prstGeom prst="rect">
          <a:avLst/>
        </a:prstGeom>
        <a:solidFill>
          <a:srgbClr val="7AC5EB">
            <a:shade val="50000"/>
            <a:hueOff val="208963"/>
            <a:satOff val="34947"/>
            <a:lumOff val="35422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FFFFF"/>
              </a:solidFill>
              <a:latin typeface="Source Sans Pro" panose="020B0503030403020204" pitchFamily="34" charset="0"/>
              <a:ea typeface="+mn-ea"/>
              <a:cs typeface="+mn-cs"/>
            </a:rPr>
            <a:t>Promoting Religion</a:t>
          </a:r>
        </a:p>
      </dsp:txBody>
      <dsp:txXfrm>
        <a:off x="2711009" y="1269658"/>
        <a:ext cx="1810642" cy="1086385"/>
      </dsp:txXfrm>
    </dsp:sp>
    <dsp:sp modelId="{E6323D49-1761-4A5D-91EB-08E3EECE8801}">
      <dsp:nvSpPr>
        <dsp:cNvPr id="0" name=""/>
        <dsp:cNvSpPr/>
      </dsp:nvSpPr>
      <dsp:spPr>
        <a:xfrm>
          <a:off x="4702717" y="1269658"/>
          <a:ext cx="1810642" cy="1086385"/>
        </a:xfrm>
        <a:prstGeom prst="rect">
          <a:avLst/>
        </a:prstGeom>
        <a:solidFill>
          <a:srgbClr val="7AC5EB">
            <a:shade val="50000"/>
            <a:hueOff val="167170"/>
            <a:satOff val="27958"/>
            <a:lumOff val="28338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FFFFF"/>
              </a:solidFill>
              <a:latin typeface="Source Sans Pro" panose="020B0503030403020204" pitchFamily="34" charset="0"/>
              <a:ea typeface="+mn-ea"/>
              <a:cs typeface="+mn-cs"/>
            </a:rPr>
            <a:t>Consumer &amp; Marketing co-ops</a:t>
          </a:r>
        </a:p>
      </dsp:txBody>
      <dsp:txXfrm>
        <a:off x="4702717" y="1269658"/>
        <a:ext cx="1810642" cy="1086385"/>
      </dsp:txXfrm>
    </dsp:sp>
    <dsp:sp modelId="{961794C3-478F-4AD9-B602-B6BA1840F363}">
      <dsp:nvSpPr>
        <dsp:cNvPr id="0" name=""/>
        <dsp:cNvSpPr/>
      </dsp:nvSpPr>
      <dsp:spPr>
        <a:xfrm>
          <a:off x="6694424" y="1269658"/>
          <a:ext cx="1810642" cy="1086385"/>
        </a:xfrm>
        <a:prstGeom prst="rect">
          <a:avLst/>
        </a:prstGeom>
        <a:solidFill>
          <a:srgbClr val="7AC5EB">
            <a:shade val="50000"/>
            <a:hueOff val="125378"/>
            <a:satOff val="20968"/>
            <a:lumOff val="21253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FFFFF"/>
              </a:solidFill>
              <a:latin typeface="Source Sans Pro" panose="020B0503030403020204" pitchFamily="34" charset="0"/>
              <a:ea typeface="+mn-ea"/>
              <a:cs typeface="+mn-cs"/>
            </a:rPr>
            <a:t>Prurient nature</a:t>
          </a:r>
        </a:p>
      </dsp:txBody>
      <dsp:txXfrm>
        <a:off x="6694424" y="1269658"/>
        <a:ext cx="1810642" cy="1086385"/>
      </dsp:txXfrm>
    </dsp:sp>
    <dsp:sp modelId="{5A027805-CE41-4657-9C85-EBB752A97D5B}">
      <dsp:nvSpPr>
        <dsp:cNvPr id="0" name=""/>
        <dsp:cNvSpPr/>
      </dsp:nvSpPr>
      <dsp:spPr>
        <a:xfrm>
          <a:off x="2711009" y="2537108"/>
          <a:ext cx="1810642" cy="1086385"/>
        </a:xfrm>
        <a:prstGeom prst="rect">
          <a:avLst/>
        </a:prstGeom>
        <a:solidFill>
          <a:srgbClr val="7AC5EB">
            <a:shade val="50000"/>
            <a:hueOff val="83585"/>
            <a:satOff val="13979"/>
            <a:lumOff val="14169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FFFFF"/>
              </a:solidFill>
              <a:latin typeface="Source Sans Pro" panose="020B0503030403020204" pitchFamily="34" charset="0"/>
              <a:ea typeface="+mn-ea"/>
              <a:cs typeface="+mn-cs"/>
            </a:rPr>
            <a:t>Poor character</a:t>
          </a:r>
        </a:p>
      </dsp:txBody>
      <dsp:txXfrm>
        <a:off x="2711009" y="2537108"/>
        <a:ext cx="1810642" cy="1086385"/>
      </dsp:txXfrm>
    </dsp:sp>
    <dsp:sp modelId="{66ABA55B-1309-489B-99D5-95E3CA5737A3}">
      <dsp:nvSpPr>
        <dsp:cNvPr id="0" name=""/>
        <dsp:cNvSpPr/>
      </dsp:nvSpPr>
      <dsp:spPr>
        <a:xfrm>
          <a:off x="4702717" y="2537108"/>
          <a:ext cx="1810642" cy="1086385"/>
        </a:xfrm>
        <a:prstGeom prst="rect">
          <a:avLst/>
        </a:prstGeom>
        <a:solidFill>
          <a:srgbClr val="7AC5EB">
            <a:shade val="50000"/>
            <a:hueOff val="41793"/>
            <a:satOff val="6989"/>
            <a:lumOff val="7084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FFFFF"/>
              </a:solidFill>
              <a:latin typeface="Source Sans Pro" panose="020B0503030403020204" pitchFamily="34" charset="0"/>
              <a:ea typeface="+mn-ea"/>
              <a:cs typeface="+mn-cs"/>
            </a:rPr>
            <a:t>Prior loss to government</a:t>
          </a:r>
        </a:p>
      </dsp:txBody>
      <dsp:txXfrm>
        <a:off x="4702717" y="2537108"/>
        <a:ext cx="1810642" cy="1086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BFFF9-9867-473C-91C7-35B59E18542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5DA94-3226-4EE1-AE27-3C122FB28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2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99A27-A245-800E-6E90-537749F03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5DC66D-01C3-FCC6-9C7F-3FE93EEC78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EAE853-785B-D6F9-DE97-EF272CAD47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51693-1B60-AB75-C5B5-6E73EAA3FE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140A9-11FD-AB46-B99D-C1331D8D8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0067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81274-ED38-4D55-AC60-BB16F3EE7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819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837" lvl="0" indent="0">
              <a:buFont typeface="Arial"/>
              <a:buNone/>
            </a:pPr>
            <a:endParaRPr lang="en-US" sz="1200" dirty="0">
              <a:latin typeface="Segoe UI"/>
              <a:cs typeface="Segoe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81274-ED38-4D55-AC60-BB16F3EE7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419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837" lvl="0" indent="0">
              <a:buFont typeface="Arial"/>
              <a:buNone/>
            </a:pPr>
            <a:endParaRPr lang="en-US" sz="1200" dirty="0">
              <a:latin typeface="Segoe UI"/>
              <a:cs typeface="Segoe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81274-ED38-4D55-AC60-BB16F3EE7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419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r>
              <a:rPr lang="en-US" dirty="0">
                <a:latin typeface="Source Sans Pro" panose="020B0503030403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81274-ED38-4D55-AC60-BB16F3EE7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479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A8E65F-9FBA-D1A3-7970-EAEBDD2B1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C0F9D5-C017-017A-1012-FBEF20E084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A3318A-8069-A7B9-BA09-B894A6749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24347-3073-9DA4-2948-00B5EAFF2C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81274-ED38-4D55-AC60-BB16F3EE7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069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380A3-3137-E2CF-61EB-DA7C5B922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A1D5E1-EF9A-9C35-7E57-2EEE285927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A21260-781A-12DF-0671-D94C65FE0C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53879-369F-C9D7-ADB8-FD43F92357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81274-ED38-4D55-AC60-BB16F3EE7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8719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48A8F4-6DE6-9311-A8C2-88E0E7128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EEFB6C-FC5F-095F-C5F3-3F6A6376CE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C831D6-34EF-BE90-1B18-EB0B0A1549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08A565-C6AC-3923-7C4C-C1E629864A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81274-ED38-4D55-AC60-BB16F3EE7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255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837" lvl="0" indent="0">
              <a:buFont typeface="Arial"/>
              <a:buNone/>
            </a:pPr>
            <a:endParaRPr lang="en-US" sz="1200" dirty="0">
              <a:latin typeface="Segoe UI"/>
              <a:cs typeface="Segoe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81274-ED38-4D55-AC60-BB16F3EE7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4196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DC0ED-47F9-F15A-F93B-FB25EC6A7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5846D9-EE78-2712-7987-4AD15BFAAD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D9F06E-7605-133E-C4E2-1F04CD7EB9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103743-5DEE-ABAF-EF51-74C3333CBB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81274-ED38-4D55-AC60-BB16F3EE7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680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837" lvl="0" indent="0">
              <a:buFont typeface="Arial"/>
              <a:buNone/>
            </a:pPr>
            <a:endParaRPr lang="en-US" sz="1200" dirty="0">
              <a:latin typeface="Segoe UI"/>
              <a:cs typeface="Segoe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81274-ED38-4D55-AC60-BB16F3EE7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419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DB0A5-C3CC-B892-88F2-85D55A1C9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E976D2-6A0A-A19B-CA8A-78097BBF63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83A0E2-EF40-1895-59AA-DC5A22A9D4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837" lvl="0" indent="0">
              <a:buFont typeface="Arial"/>
              <a:buNone/>
            </a:pPr>
            <a:endParaRPr lang="en-US" sz="1200" dirty="0">
              <a:latin typeface="Segoe UI"/>
              <a:cs typeface="Segoe U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5B301-A658-6CE6-95F6-5E6E71038E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81274-ED38-4D55-AC60-BB16F3EE7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4894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8E2FE-1384-A969-A660-718A98D8D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AE1CEA-B67A-E872-E4AB-1ED5E530F3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4E0708-0C80-ECE2-612D-464955427D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B14CA-7C48-7279-A12E-F2DC9B71C5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81274-ED38-4D55-AC60-BB16F3EE7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3121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837" lvl="0" indent="0">
              <a:buFont typeface="Arial"/>
              <a:buNone/>
            </a:pPr>
            <a:endParaRPr lang="en-US" sz="1200" dirty="0">
              <a:latin typeface="Segoe UI"/>
              <a:cs typeface="Segoe U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81274-ED38-4D55-AC60-BB16F3EE7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4196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42A14-4600-4832-410E-CD40D17EE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92ABD7-F54E-97F1-F677-8E94C4B22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11815A-2892-7679-73DE-474ABC30CD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6CBBC-2217-2FF7-D988-1E8F187A90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81274-ED38-4D55-AC60-BB16F3EE7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42615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4779D-E953-6E3F-55A6-1E4DB7F84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D816A1-7F90-1CF1-A6EC-5EBA1BCB26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5C8034-A771-5DE6-43A9-ECE0121108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ACCBD-206D-422E-D5EA-749264C635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81274-ED38-4D55-AC60-BB16F3EE7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674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2A296-8485-7CB6-E23A-392AE3DB9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843436-9CC9-E8FE-14C9-FCC7D0A47A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8440EC-D62E-F67B-550A-717E8F1890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00EE1-7608-64CB-AB1D-6597033D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81274-ED38-4D55-AC60-BB16F3EE7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4782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D82EE-007F-9501-D0B0-602C8A502B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E75AC5-4CAD-1408-251F-156456B9D1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AF1080-493E-1CB1-14B7-6CE7CBE1FA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B0A70-321B-E436-2676-E91F824E1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81274-ED38-4D55-AC60-BB16F3EE7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8885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32AC5-260D-4560-9B9F-4CCC87AE6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216ABE-CDA4-8D4B-A9EE-F23D411E11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4D6A66-1763-8D31-29EE-BE9E9A0DF0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837" lvl="0" indent="0">
              <a:buFont typeface="Arial"/>
              <a:buNone/>
            </a:pPr>
            <a:endParaRPr lang="en-US" sz="1200" dirty="0">
              <a:latin typeface="Segoe UI"/>
              <a:cs typeface="Segoe U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BAF727-831C-0EA5-F85F-2C6658C747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81274-ED38-4D55-AC60-BB16F3EE7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4818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F3176D-DA5E-CA45-0D1B-C1F8DDFEB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0196D2-3576-3342-3B0C-6111C1F46B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18EBBA-9B85-C3C9-AC89-730C05C2C3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07746-3670-1B7E-1DC9-BABC5D2C44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81274-ED38-4D55-AC60-BB16F3EE7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338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3E17C1-6874-4AA7-52CF-4AC641419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8CFE75-B8A4-CE1C-579E-2D302EED92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4A577D-7336-CCE7-64C5-2EAA035EE9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BF698-DC09-28FE-8DAB-3199383BB0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81274-ED38-4D55-AC60-BB16F3EE7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9080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2E826C-627C-05E4-4780-C1CC61FF2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B84E08-7487-D627-9F1B-47B9B582C0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979B58-0459-C498-5299-F0455E416D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E6632B-27E1-DE2A-F47A-645C7447E8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81274-ED38-4D55-AC60-BB16F3EE7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57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460C6-1ED4-F611-B274-C0C418728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65625C-6A76-7F6D-1DFC-80FED8F5A2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4696AA-E05A-6EB4-1FA9-2DB7B318BB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F83E8-1132-AFA8-9D29-BB0AE264CB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81274-ED38-4D55-AC60-BB16F3EE7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009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D9455-5F63-5F3B-991D-7ED35F6F7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AC0284-5F30-271B-2A1F-64143A17E8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E6A829-C546-CC8F-40ED-746B0CCF75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A0DF5-A74E-15EA-4A35-44B0CD039C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81274-ED38-4D55-AC60-BB16F3EE7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8966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US" i="1" dirty="0"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81274-ED38-4D55-AC60-BB16F3EE7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7659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00200-5442-9029-18F1-A360AE292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FF918B-3F01-BC55-72C5-019DCFBAA8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C61FF6-D6B2-9A5B-99C5-347FFEA09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BCBB8-B7E7-9FC4-3187-C89DDE24F9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81274-ED38-4D55-AC60-BB16F3EE7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7822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140A9-11FD-AB46-B99D-C1331D8D8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571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C08DD-A8D0-575A-D6D9-C93DA1CCD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E1F9A2-CC7A-B767-FD46-9E74CF5BB6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061A79-C818-0818-0CA4-2D8A39577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837" lvl="0" indent="0">
              <a:buFont typeface="Arial"/>
              <a:buNone/>
            </a:pPr>
            <a:endParaRPr lang="en-US" sz="1200" dirty="0">
              <a:latin typeface="Segoe UI"/>
              <a:cs typeface="Segoe U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262F8-8FB8-4D4A-6C5C-45E945BAC5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81274-ED38-4D55-AC60-BB16F3EE7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002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3AD1C-3FC3-18C1-E921-6AEC91EFE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606288-48E2-DFAF-29AA-F987B19A72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82B6BC-95B1-553A-D3FE-A575D4ADF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D5C95-E3A8-562C-2A9F-82BB2114FD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81274-ED38-4D55-AC60-BB16F3EE7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348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2B697-1CD0-3471-276E-37AA9A9C8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59802E-C404-FD57-F7EB-264C756D61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F6ECCA-33FF-6F20-8B1C-FA7BAC8F06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837" lvl="0" indent="0">
              <a:buFont typeface="Arial"/>
              <a:buNone/>
            </a:pPr>
            <a:endParaRPr lang="en-US" sz="1200" dirty="0">
              <a:latin typeface="Segoe UI"/>
              <a:cs typeface="Segoe U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1D3B8-B94B-0D37-62F3-50475802C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81274-ED38-4D55-AC60-BB16F3EE7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2213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81274-ED38-4D55-AC60-BB16F3EE7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819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55CF84-836B-80F9-3D6F-779F6798A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D9DFF1-A601-3BF0-9D7E-D5D90A82C7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472614-76F5-17FE-F0A0-0537E8A542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3237">
              <a:defRPr/>
            </a:pPr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1B4AC-0449-2A56-5971-66E4D07777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81274-ED38-4D55-AC60-BB16F3EE7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406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D92BB-E268-1A2D-C703-A0D043AF9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FBB67D-C8F8-7BBF-2F65-B5C556D491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D3B2A5-0451-FF98-45DB-96BE19214F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837" lvl="0" indent="0">
              <a:buFont typeface="Arial"/>
              <a:buNone/>
            </a:pPr>
            <a:endParaRPr lang="en-US" sz="1200" dirty="0">
              <a:latin typeface="Segoe UI"/>
              <a:cs typeface="Segoe U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0FFE4-15CF-25A3-438F-8130760694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B81274-ED38-4D55-AC60-BB16F3EE7C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4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A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7BA6A9-732F-DD4D-A79A-0CD8BD7665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5387" y="1606513"/>
            <a:ext cx="3341226" cy="3644974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42D38C24-81F8-8843-AB29-F54C2D275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2746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0650"/>
            <a:ext cx="10515600" cy="5989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" y="6194300"/>
            <a:ext cx="2394420" cy="365125"/>
          </a:xfrm>
        </p:spPr>
        <p:txBody>
          <a:bodyPr/>
          <a:lstStyle/>
          <a:p>
            <a:fld id="{622971A3-5360-4732-A124-787043755E9A}" type="datetime4">
              <a:rPr lang="en-US" smtClean="0"/>
              <a:t>March 11, 2025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60762" y="6194300"/>
            <a:ext cx="7470476" cy="365125"/>
          </a:xfrm>
        </p:spPr>
        <p:txBody>
          <a:bodyPr/>
          <a:lstStyle>
            <a:lvl1pPr>
              <a:defRPr sz="13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U.S. Small Business Administration Office of Capital Access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2013" y="6194300"/>
            <a:ext cx="2743200" cy="365125"/>
          </a:xfrm>
        </p:spPr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838200" y="1129554"/>
            <a:ext cx="10515600" cy="696071"/>
          </a:xfrm>
        </p:spPr>
        <p:txBody>
          <a:bodyPr>
            <a:normAutofit/>
          </a:bodyPr>
          <a:lstStyle>
            <a:lvl1pPr marL="0" indent="0" algn="ctr">
              <a:buNone/>
              <a:defRPr sz="2100" b="1">
                <a:solidFill>
                  <a:srgbClr val="8989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CD1D-FC6A-43D1-A4A6-8EC207A33F65}" type="datetime4">
              <a:rPr lang="en-US" smtClean="0"/>
              <a:t>March 11,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Small Business Administration Office of Capital Access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55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528918"/>
            <a:ext cx="10515600" cy="116177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86908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8989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86908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89898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689F-36A5-4F54-A144-F2508AAC7F1B}" type="datetime4">
              <a:rPr lang="en-US" smtClean="0"/>
              <a:t>March 11, 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A9016F9A-FC2E-4341-B281-0CB758268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60762" y="6194300"/>
            <a:ext cx="7470476" cy="365125"/>
          </a:xfrm>
        </p:spPr>
        <p:txBody>
          <a:bodyPr/>
          <a:lstStyle>
            <a:lvl1pPr>
              <a:defRPr sz="13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U.S. Small Business Administration Office of Capital Access</a:t>
            </a:r>
          </a:p>
        </p:txBody>
      </p:sp>
    </p:spTree>
    <p:extLst>
      <p:ext uri="{BB962C8B-B14F-4D97-AF65-F5344CB8AC3E}">
        <p14:creationId xmlns:p14="http://schemas.microsoft.com/office/powerpoint/2010/main" val="838419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C77B8-318A-4C18-98D8-FC655D09E5AF}" type="datetime4">
              <a:rPr lang="en-US" smtClean="0"/>
              <a:t>March 11, 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Small Business Administration Office of Capital Access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21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DFA13-99AA-43AD-B953-CB0E3BC0B013}" type="datetime4">
              <a:rPr lang="en-US" smtClean="0"/>
              <a:t>March 11, 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Small Business Administration Office of Capital Access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272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224275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11700"/>
            <a:ext cx="3932237" cy="3657288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89898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D6733-8236-4C35-AE2C-1F60F2723FCD}" type="datetime4">
              <a:rPr lang="en-US" smtClean="0"/>
              <a:t>March 11,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Small Business Administration Office of Capital Access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40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80917-DB14-4EBE-8796-F07A76FEB8E1}" type="datetime4">
              <a:rPr lang="en-US" smtClean="0"/>
              <a:t>March 11, 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U.S. Small Business Administration Office of Capital Access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224275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11700"/>
            <a:ext cx="3932237" cy="3657288"/>
          </a:xfrm>
        </p:spPr>
        <p:txBody>
          <a:bodyPr/>
          <a:lstStyle>
            <a:lvl1pPr marL="0" indent="0">
              <a:buNone/>
              <a:defRPr sz="1600" b="1">
                <a:solidFill>
                  <a:srgbClr val="89898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8877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20C438E-49C9-C173-2132-F4558C03F93D}"/>
              </a:ext>
            </a:extLst>
          </p:cNvPr>
          <p:cNvSpPr/>
          <p:nvPr userDrawn="1"/>
        </p:nvSpPr>
        <p:spPr>
          <a:xfrm>
            <a:off x="1034901" y="6081881"/>
            <a:ext cx="8287744" cy="444855"/>
          </a:xfrm>
          <a:custGeom>
            <a:avLst/>
            <a:gdLst>
              <a:gd name="connsiteX0" fmla="*/ 0 w 7857461"/>
              <a:gd name="connsiteY0" fmla="*/ 0 h 421759"/>
              <a:gd name="connsiteX1" fmla="*/ 7857461 w 7857461"/>
              <a:gd name="connsiteY1" fmla="*/ 0 h 421759"/>
              <a:gd name="connsiteX2" fmla="*/ 7857461 w 7857461"/>
              <a:gd name="connsiteY2" fmla="*/ 421759 h 421759"/>
              <a:gd name="connsiteX3" fmla="*/ 0 w 7857461"/>
              <a:gd name="connsiteY3" fmla="*/ 421759 h 421759"/>
              <a:gd name="connsiteX4" fmla="*/ 0 w 7857461"/>
              <a:gd name="connsiteY4" fmla="*/ 0 h 421759"/>
              <a:gd name="connsiteX0" fmla="*/ 404037 w 7857461"/>
              <a:gd name="connsiteY0" fmla="*/ 7089 h 421759"/>
              <a:gd name="connsiteX1" fmla="*/ 7857461 w 7857461"/>
              <a:gd name="connsiteY1" fmla="*/ 0 h 421759"/>
              <a:gd name="connsiteX2" fmla="*/ 7857461 w 7857461"/>
              <a:gd name="connsiteY2" fmla="*/ 421759 h 421759"/>
              <a:gd name="connsiteX3" fmla="*/ 0 w 7857461"/>
              <a:gd name="connsiteY3" fmla="*/ 421759 h 421759"/>
              <a:gd name="connsiteX4" fmla="*/ 404037 w 7857461"/>
              <a:gd name="connsiteY4" fmla="*/ 7089 h 42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7461" h="421759">
                <a:moveTo>
                  <a:pt x="404037" y="7089"/>
                </a:moveTo>
                <a:lnTo>
                  <a:pt x="7857461" y="0"/>
                </a:lnTo>
                <a:lnTo>
                  <a:pt x="7857461" y="421759"/>
                </a:lnTo>
                <a:lnTo>
                  <a:pt x="0" y="421759"/>
                </a:lnTo>
                <a:lnTo>
                  <a:pt x="404037" y="708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C0C01F-C537-292A-593D-77006B7D6D2F}"/>
              </a:ext>
            </a:extLst>
          </p:cNvPr>
          <p:cNvSpPr/>
          <p:nvPr userDrawn="1"/>
        </p:nvSpPr>
        <p:spPr>
          <a:xfrm>
            <a:off x="0" y="6243142"/>
            <a:ext cx="12192000" cy="614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EFFB91-39A0-F9AC-361D-4C5DD43575C5}"/>
              </a:ext>
            </a:extLst>
          </p:cNvPr>
          <p:cNvSpPr/>
          <p:nvPr userDrawn="1"/>
        </p:nvSpPr>
        <p:spPr>
          <a:xfrm>
            <a:off x="7867650" y="5877581"/>
            <a:ext cx="4324350" cy="980419"/>
          </a:xfrm>
          <a:custGeom>
            <a:avLst/>
            <a:gdLst>
              <a:gd name="connsiteX0" fmla="*/ 0 w 7857461"/>
              <a:gd name="connsiteY0" fmla="*/ 0 h 421759"/>
              <a:gd name="connsiteX1" fmla="*/ 7857461 w 7857461"/>
              <a:gd name="connsiteY1" fmla="*/ 0 h 421759"/>
              <a:gd name="connsiteX2" fmla="*/ 7857461 w 7857461"/>
              <a:gd name="connsiteY2" fmla="*/ 421759 h 421759"/>
              <a:gd name="connsiteX3" fmla="*/ 0 w 7857461"/>
              <a:gd name="connsiteY3" fmla="*/ 421759 h 421759"/>
              <a:gd name="connsiteX4" fmla="*/ 0 w 7857461"/>
              <a:gd name="connsiteY4" fmla="*/ 0 h 421759"/>
              <a:gd name="connsiteX0" fmla="*/ 404037 w 7857461"/>
              <a:gd name="connsiteY0" fmla="*/ 7089 h 421759"/>
              <a:gd name="connsiteX1" fmla="*/ 7857461 w 7857461"/>
              <a:gd name="connsiteY1" fmla="*/ 0 h 421759"/>
              <a:gd name="connsiteX2" fmla="*/ 7857461 w 7857461"/>
              <a:gd name="connsiteY2" fmla="*/ 421759 h 421759"/>
              <a:gd name="connsiteX3" fmla="*/ 0 w 7857461"/>
              <a:gd name="connsiteY3" fmla="*/ 421759 h 421759"/>
              <a:gd name="connsiteX4" fmla="*/ 404037 w 7857461"/>
              <a:gd name="connsiteY4" fmla="*/ 7089 h 421759"/>
              <a:gd name="connsiteX0" fmla="*/ 404037 w 7857461"/>
              <a:gd name="connsiteY0" fmla="*/ 3110 h 417780"/>
              <a:gd name="connsiteX1" fmla="*/ 3401148 w 7857461"/>
              <a:gd name="connsiteY1" fmla="*/ 0 h 417780"/>
              <a:gd name="connsiteX2" fmla="*/ 7857461 w 7857461"/>
              <a:gd name="connsiteY2" fmla="*/ 417780 h 417780"/>
              <a:gd name="connsiteX3" fmla="*/ 0 w 7857461"/>
              <a:gd name="connsiteY3" fmla="*/ 417780 h 417780"/>
              <a:gd name="connsiteX4" fmla="*/ 404037 w 7857461"/>
              <a:gd name="connsiteY4" fmla="*/ 3110 h 417780"/>
              <a:gd name="connsiteX0" fmla="*/ 404037 w 3401149"/>
              <a:gd name="connsiteY0" fmla="*/ 3110 h 417780"/>
              <a:gd name="connsiteX1" fmla="*/ 3401148 w 3401149"/>
              <a:gd name="connsiteY1" fmla="*/ 0 h 417780"/>
              <a:gd name="connsiteX2" fmla="*/ 3401149 w 3401149"/>
              <a:gd name="connsiteY2" fmla="*/ 417780 h 417780"/>
              <a:gd name="connsiteX3" fmla="*/ 0 w 3401149"/>
              <a:gd name="connsiteY3" fmla="*/ 417780 h 417780"/>
              <a:gd name="connsiteX4" fmla="*/ 404037 w 3401149"/>
              <a:gd name="connsiteY4" fmla="*/ 3110 h 417780"/>
              <a:gd name="connsiteX0" fmla="*/ 404037 w 3401149"/>
              <a:gd name="connsiteY0" fmla="*/ 3110 h 417780"/>
              <a:gd name="connsiteX1" fmla="*/ 1841986 w 3401149"/>
              <a:gd name="connsiteY1" fmla="*/ 0 h 417780"/>
              <a:gd name="connsiteX2" fmla="*/ 3401149 w 3401149"/>
              <a:gd name="connsiteY2" fmla="*/ 417780 h 417780"/>
              <a:gd name="connsiteX3" fmla="*/ 0 w 3401149"/>
              <a:gd name="connsiteY3" fmla="*/ 417780 h 417780"/>
              <a:gd name="connsiteX4" fmla="*/ 404037 w 3401149"/>
              <a:gd name="connsiteY4" fmla="*/ 3110 h 417780"/>
              <a:gd name="connsiteX0" fmla="*/ 404037 w 1841986"/>
              <a:gd name="connsiteY0" fmla="*/ 3110 h 417780"/>
              <a:gd name="connsiteX1" fmla="*/ 1841986 w 1841986"/>
              <a:gd name="connsiteY1" fmla="*/ 0 h 417780"/>
              <a:gd name="connsiteX2" fmla="*/ 1835775 w 1841986"/>
              <a:gd name="connsiteY2" fmla="*/ 413639 h 417780"/>
              <a:gd name="connsiteX3" fmla="*/ 0 w 1841986"/>
              <a:gd name="connsiteY3" fmla="*/ 417780 h 417780"/>
              <a:gd name="connsiteX4" fmla="*/ 404037 w 1841986"/>
              <a:gd name="connsiteY4" fmla="*/ 3110 h 417780"/>
              <a:gd name="connsiteX0" fmla="*/ 404037 w 1841986"/>
              <a:gd name="connsiteY0" fmla="*/ 3110 h 417780"/>
              <a:gd name="connsiteX1" fmla="*/ 1841986 w 1841986"/>
              <a:gd name="connsiteY1" fmla="*/ 0 h 417780"/>
              <a:gd name="connsiteX2" fmla="*/ 1835775 w 1841986"/>
              <a:gd name="connsiteY2" fmla="*/ 413639 h 417780"/>
              <a:gd name="connsiteX3" fmla="*/ 0 w 1841986"/>
              <a:gd name="connsiteY3" fmla="*/ 417780 h 417780"/>
              <a:gd name="connsiteX4" fmla="*/ 404037 w 1841986"/>
              <a:gd name="connsiteY4" fmla="*/ 3110 h 417780"/>
              <a:gd name="connsiteX0" fmla="*/ 404037 w 1841986"/>
              <a:gd name="connsiteY0" fmla="*/ 3110 h 417780"/>
              <a:gd name="connsiteX1" fmla="*/ 1841986 w 1841986"/>
              <a:gd name="connsiteY1" fmla="*/ 0 h 417780"/>
              <a:gd name="connsiteX2" fmla="*/ 1835775 w 1841986"/>
              <a:gd name="connsiteY2" fmla="*/ 409498 h 417780"/>
              <a:gd name="connsiteX3" fmla="*/ 0 w 1841986"/>
              <a:gd name="connsiteY3" fmla="*/ 417780 h 417780"/>
              <a:gd name="connsiteX4" fmla="*/ 404037 w 1841986"/>
              <a:gd name="connsiteY4" fmla="*/ 3110 h 417780"/>
              <a:gd name="connsiteX0" fmla="*/ 404037 w 1846176"/>
              <a:gd name="connsiteY0" fmla="*/ 3110 h 417780"/>
              <a:gd name="connsiteX1" fmla="*/ 1841986 w 1846176"/>
              <a:gd name="connsiteY1" fmla="*/ 0 h 417780"/>
              <a:gd name="connsiteX2" fmla="*/ 1846176 w 1846176"/>
              <a:gd name="connsiteY2" fmla="*/ 412965 h 417780"/>
              <a:gd name="connsiteX3" fmla="*/ 0 w 1846176"/>
              <a:gd name="connsiteY3" fmla="*/ 417780 h 417780"/>
              <a:gd name="connsiteX4" fmla="*/ 404037 w 1846176"/>
              <a:gd name="connsiteY4" fmla="*/ 3110 h 417780"/>
              <a:gd name="connsiteX0" fmla="*/ 404037 w 1842709"/>
              <a:gd name="connsiteY0" fmla="*/ 3110 h 417780"/>
              <a:gd name="connsiteX1" fmla="*/ 1841986 w 1842709"/>
              <a:gd name="connsiteY1" fmla="*/ 0 h 417780"/>
              <a:gd name="connsiteX2" fmla="*/ 1842709 w 1842709"/>
              <a:gd name="connsiteY2" fmla="*/ 416432 h 417780"/>
              <a:gd name="connsiteX3" fmla="*/ 0 w 1842709"/>
              <a:gd name="connsiteY3" fmla="*/ 417780 h 417780"/>
              <a:gd name="connsiteX4" fmla="*/ 404037 w 1842709"/>
              <a:gd name="connsiteY4" fmla="*/ 3110 h 41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709" h="417780">
                <a:moveTo>
                  <a:pt x="404037" y="3110"/>
                </a:moveTo>
                <a:lnTo>
                  <a:pt x="1841986" y="0"/>
                </a:lnTo>
                <a:cubicBezTo>
                  <a:pt x="1841986" y="139260"/>
                  <a:pt x="1842709" y="277172"/>
                  <a:pt x="1842709" y="416432"/>
                </a:cubicBezTo>
                <a:lnTo>
                  <a:pt x="0" y="417780"/>
                </a:lnTo>
                <a:lnTo>
                  <a:pt x="404037" y="311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810FAD8-550D-209F-2D1A-6F0DF5C199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6901" y="6033429"/>
            <a:ext cx="2342408" cy="6429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D86D23-7BBB-85DC-F2D3-A6611EA322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23" b="2615"/>
          <a:stretch/>
        </p:blipFill>
        <p:spPr>
          <a:xfrm>
            <a:off x="0" y="0"/>
            <a:ext cx="12192000" cy="3446917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71B7136-F161-4AF3-4BA9-762ED258C3F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11287"/>
            <a:ext cx="11277600" cy="21048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 b="1">
                <a:solidFill>
                  <a:schemeClr val="accent6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algn="ctr"/>
            <a:r>
              <a:rPr lang="en-US">
                <a:solidFill>
                  <a:schemeClr val="accent6"/>
                </a:solidFill>
              </a:rPr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9D5EE24-6B8E-D2A1-1AC1-15ACA43CA5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744000"/>
            <a:ext cx="11277600" cy="189797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3200" i="0"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pPr algn="ctr"/>
            <a:r>
              <a:rPr lang="en-US" sz="2800">
                <a:solidFill>
                  <a:schemeClr val="tx1"/>
                </a:solidFill>
              </a:rPr>
              <a:t>Insert your sub title text here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0631D8B-4859-AD44-CFE6-D93518B0A0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2250" y="6380163"/>
            <a:ext cx="7485063" cy="477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i="1">
                <a:solidFill>
                  <a:schemeClr val="accent6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pPr lvl="0"/>
            <a:r>
              <a:rPr lang="en-US"/>
              <a:t>Insert Date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1595EB-5A24-BC8B-169B-8B9437556AD4}"/>
              </a:ext>
            </a:extLst>
          </p:cNvPr>
          <p:cNvSpPr/>
          <p:nvPr userDrawn="1"/>
        </p:nvSpPr>
        <p:spPr>
          <a:xfrm>
            <a:off x="0" y="3413247"/>
            <a:ext cx="12192000" cy="1098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10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259A7E-239C-95D1-2B31-1212ED077E75}"/>
              </a:ext>
            </a:extLst>
          </p:cNvPr>
          <p:cNvSpPr/>
          <p:nvPr userDrawn="1"/>
        </p:nvSpPr>
        <p:spPr>
          <a:xfrm>
            <a:off x="1034901" y="6081881"/>
            <a:ext cx="8287744" cy="444855"/>
          </a:xfrm>
          <a:custGeom>
            <a:avLst/>
            <a:gdLst>
              <a:gd name="connsiteX0" fmla="*/ 0 w 7857461"/>
              <a:gd name="connsiteY0" fmla="*/ 0 h 421759"/>
              <a:gd name="connsiteX1" fmla="*/ 7857461 w 7857461"/>
              <a:gd name="connsiteY1" fmla="*/ 0 h 421759"/>
              <a:gd name="connsiteX2" fmla="*/ 7857461 w 7857461"/>
              <a:gd name="connsiteY2" fmla="*/ 421759 h 421759"/>
              <a:gd name="connsiteX3" fmla="*/ 0 w 7857461"/>
              <a:gd name="connsiteY3" fmla="*/ 421759 h 421759"/>
              <a:gd name="connsiteX4" fmla="*/ 0 w 7857461"/>
              <a:gd name="connsiteY4" fmla="*/ 0 h 421759"/>
              <a:gd name="connsiteX0" fmla="*/ 404037 w 7857461"/>
              <a:gd name="connsiteY0" fmla="*/ 7089 h 421759"/>
              <a:gd name="connsiteX1" fmla="*/ 7857461 w 7857461"/>
              <a:gd name="connsiteY1" fmla="*/ 0 h 421759"/>
              <a:gd name="connsiteX2" fmla="*/ 7857461 w 7857461"/>
              <a:gd name="connsiteY2" fmla="*/ 421759 h 421759"/>
              <a:gd name="connsiteX3" fmla="*/ 0 w 7857461"/>
              <a:gd name="connsiteY3" fmla="*/ 421759 h 421759"/>
              <a:gd name="connsiteX4" fmla="*/ 404037 w 7857461"/>
              <a:gd name="connsiteY4" fmla="*/ 7089 h 42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7461" h="421759">
                <a:moveTo>
                  <a:pt x="404037" y="7089"/>
                </a:moveTo>
                <a:lnTo>
                  <a:pt x="7857461" y="0"/>
                </a:lnTo>
                <a:lnTo>
                  <a:pt x="7857461" y="421759"/>
                </a:lnTo>
                <a:lnTo>
                  <a:pt x="0" y="421759"/>
                </a:lnTo>
                <a:lnTo>
                  <a:pt x="404037" y="7089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8B790A-71B4-D61A-4E05-2589FDA292E9}"/>
              </a:ext>
            </a:extLst>
          </p:cNvPr>
          <p:cNvSpPr/>
          <p:nvPr userDrawn="1"/>
        </p:nvSpPr>
        <p:spPr>
          <a:xfrm>
            <a:off x="0" y="6243142"/>
            <a:ext cx="12192000" cy="614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0726B5A-58B8-308B-5DE2-49C228D5C26A}"/>
              </a:ext>
            </a:extLst>
          </p:cNvPr>
          <p:cNvSpPr/>
          <p:nvPr userDrawn="1"/>
        </p:nvSpPr>
        <p:spPr>
          <a:xfrm>
            <a:off x="7867650" y="5877581"/>
            <a:ext cx="4324350" cy="980419"/>
          </a:xfrm>
          <a:custGeom>
            <a:avLst/>
            <a:gdLst>
              <a:gd name="connsiteX0" fmla="*/ 0 w 7857461"/>
              <a:gd name="connsiteY0" fmla="*/ 0 h 421759"/>
              <a:gd name="connsiteX1" fmla="*/ 7857461 w 7857461"/>
              <a:gd name="connsiteY1" fmla="*/ 0 h 421759"/>
              <a:gd name="connsiteX2" fmla="*/ 7857461 w 7857461"/>
              <a:gd name="connsiteY2" fmla="*/ 421759 h 421759"/>
              <a:gd name="connsiteX3" fmla="*/ 0 w 7857461"/>
              <a:gd name="connsiteY3" fmla="*/ 421759 h 421759"/>
              <a:gd name="connsiteX4" fmla="*/ 0 w 7857461"/>
              <a:gd name="connsiteY4" fmla="*/ 0 h 421759"/>
              <a:gd name="connsiteX0" fmla="*/ 404037 w 7857461"/>
              <a:gd name="connsiteY0" fmla="*/ 7089 h 421759"/>
              <a:gd name="connsiteX1" fmla="*/ 7857461 w 7857461"/>
              <a:gd name="connsiteY1" fmla="*/ 0 h 421759"/>
              <a:gd name="connsiteX2" fmla="*/ 7857461 w 7857461"/>
              <a:gd name="connsiteY2" fmla="*/ 421759 h 421759"/>
              <a:gd name="connsiteX3" fmla="*/ 0 w 7857461"/>
              <a:gd name="connsiteY3" fmla="*/ 421759 h 421759"/>
              <a:gd name="connsiteX4" fmla="*/ 404037 w 7857461"/>
              <a:gd name="connsiteY4" fmla="*/ 7089 h 421759"/>
              <a:gd name="connsiteX0" fmla="*/ 404037 w 7857461"/>
              <a:gd name="connsiteY0" fmla="*/ 3110 h 417780"/>
              <a:gd name="connsiteX1" fmla="*/ 3401148 w 7857461"/>
              <a:gd name="connsiteY1" fmla="*/ 0 h 417780"/>
              <a:gd name="connsiteX2" fmla="*/ 7857461 w 7857461"/>
              <a:gd name="connsiteY2" fmla="*/ 417780 h 417780"/>
              <a:gd name="connsiteX3" fmla="*/ 0 w 7857461"/>
              <a:gd name="connsiteY3" fmla="*/ 417780 h 417780"/>
              <a:gd name="connsiteX4" fmla="*/ 404037 w 7857461"/>
              <a:gd name="connsiteY4" fmla="*/ 3110 h 417780"/>
              <a:gd name="connsiteX0" fmla="*/ 404037 w 3401149"/>
              <a:gd name="connsiteY0" fmla="*/ 3110 h 417780"/>
              <a:gd name="connsiteX1" fmla="*/ 3401148 w 3401149"/>
              <a:gd name="connsiteY1" fmla="*/ 0 h 417780"/>
              <a:gd name="connsiteX2" fmla="*/ 3401149 w 3401149"/>
              <a:gd name="connsiteY2" fmla="*/ 417780 h 417780"/>
              <a:gd name="connsiteX3" fmla="*/ 0 w 3401149"/>
              <a:gd name="connsiteY3" fmla="*/ 417780 h 417780"/>
              <a:gd name="connsiteX4" fmla="*/ 404037 w 3401149"/>
              <a:gd name="connsiteY4" fmla="*/ 3110 h 417780"/>
              <a:gd name="connsiteX0" fmla="*/ 404037 w 3401149"/>
              <a:gd name="connsiteY0" fmla="*/ 3110 h 417780"/>
              <a:gd name="connsiteX1" fmla="*/ 1841986 w 3401149"/>
              <a:gd name="connsiteY1" fmla="*/ 0 h 417780"/>
              <a:gd name="connsiteX2" fmla="*/ 3401149 w 3401149"/>
              <a:gd name="connsiteY2" fmla="*/ 417780 h 417780"/>
              <a:gd name="connsiteX3" fmla="*/ 0 w 3401149"/>
              <a:gd name="connsiteY3" fmla="*/ 417780 h 417780"/>
              <a:gd name="connsiteX4" fmla="*/ 404037 w 3401149"/>
              <a:gd name="connsiteY4" fmla="*/ 3110 h 417780"/>
              <a:gd name="connsiteX0" fmla="*/ 404037 w 1841986"/>
              <a:gd name="connsiteY0" fmla="*/ 3110 h 417780"/>
              <a:gd name="connsiteX1" fmla="*/ 1841986 w 1841986"/>
              <a:gd name="connsiteY1" fmla="*/ 0 h 417780"/>
              <a:gd name="connsiteX2" fmla="*/ 1835775 w 1841986"/>
              <a:gd name="connsiteY2" fmla="*/ 413639 h 417780"/>
              <a:gd name="connsiteX3" fmla="*/ 0 w 1841986"/>
              <a:gd name="connsiteY3" fmla="*/ 417780 h 417780"/>
              <a:gd name="connsiteX4" fmla="*/ 404037 w 1841986"/>
              <a:gd name="connsiteY4" fmla="*/ 3110 h 417780"/>
              <a:gd name="connsiteX0" fmla="*/ 404037 w 1841986"/>
              <a:gd name="connsiteY0" fmla="*/ 3110 h 417780"/>
              <a:gd name="connsiteX1" fmla="*/ 1841986 w 1841986"/>
              <a:gd name="connsiteY1" fmla="*/ 0 h 417780"/>
              <a:gd name="connsiteX2" fmla="*/ 1835775 w 1841986"/>
              <a:gd name="connsiteY2" fmla="*/ 413639 h 417780"/>
              <a:gd name="connsiteX3" fmla="*/ 0 w 1841986"/>
              <a:gd name="connsiteY3" fmla="*/ 417780 h 417780"/>
              <a:gd name="connsiteX4" fmla="*/ 404037 w 1841986"/>
              <a:gd name="connsiteY4" fmla="*/ 3110 h 417780"/>
              <a:gd name="connsiteX0" fmla="*/ 404037 w 1841986"/>
              <a:gd name="connsiteY0" fmla="*/ 3110 h 417780"/>
              <a:gd name="connsiteX1" fmla="*/ 1841986 w 1841986"/>
              <a:gd name="connsiteY1" fmla="*/ 0 h 417780"/>
              <a:gd name="connsiteX2" fmla="*/ 1835775 w 1841986"/>
              <a:gd name="connsiteY2" fmla="*/ 409498 h 417780"/>
              <a:gd name="connsiteX3" fmla="*/ 0 w 1841986"/>
              <a:gd name="connsiteY3" fmla="*/ 417780 h 417780"/>
              <a:gd name="connsiteX4" fmla="*/ 404037 w 1841986"/>
              <a:gd name="connsiteY4" fmla="*/ 3110 h 417780"/>
              <a:gd name="connsiteX0" fmla="*/ 404037 w 1846176"/>
              <a:gd name="connsiteY0" fmla="*/ 3110 h 417780"/>
              <a:gd name="connsiteX1" fmla="*/ 1841986 w 1846176"/>
              <a:gd name="connsiteY1" fmla="*/ 0 h 417780"/>
              <a:gd name="connsiteX2" fmla="*/ 1846176 w 1846176"/>
              <a:gd name="connsiteY2" fmla="*/ 412965 h 417780"/>
              <a:gd name="connsiteX3" fmla="*/ 0 w 1846176"/>
              <a:gd name="connsiteY3" fmla="*/ 417780 h 417780"/>
              <a:gd name="connsiteX4" fmla="*/ 404037 w 1846176"/>
              <a:gd name="connsiteY4" fmla="*/ 3110 h 417780"/>
              <a:gd name="connsiteX0" fmla="*/ 404037 w 1842709"/>
              <a:gd name="connsiteY0" fmla="*/ 3110 h 417780"/>
              <a:gd name="connsiteX1" fmla="*/ 1841986 w 1842709"/>
              <a:gd name="connsiteY1" fmla="*/ 0 h 417780"/>
              <a:gd name="connsiteX2" fmla="*/ 1842709 w 1842709"/>
              <a:gd name="connsiteY2" fmla="*/ 416432 h 417780"/>
              <a:gd name="connsiteX3" fmla="*/ 0 w 1842709"/>
              <a:gd name="connsiteY3" fmla="*/ 417780 h 417780"/>
              <a:gd name="connsiteX4" fmla="*/ 404037 w 1842709"/>
              <a:gd name="connsiteY4" fmla="*/ 3110 h 41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709" h="417780">
                <a:moveTo>
                  <a:pt x="404037" y="3110"/>
                </a:moveTo>
                <a:lnTo>
                  <a:pt x="1841986" y="0"/>
                </a:lnTo>
                <a:cubicBezTo>
                  <a:pt x="1841986" y="139260"/>
                  <a:pt x="1842709" y="277172"/>
                  <a:pt x="1842709" y="416432"/>
                </a:cubicBezTo>
                <a:lnTo>
                  <a:pt x="0" y="417780"/>
                </a:lnTo>
                <a:lnTo>
                  <a:pt x="404037" y="311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10A9622-D1FE-43EB-2746-728929A978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516" y="6038466"/>
            <a:ext cx="2324059" cy="6379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E95FA1-353F-3B88-ACC0-2018A9C5F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3726"/>
            <a:ext cx="10515600" cy="9980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2E9838-BF39-EA41-742D-8E056AE763E8}"/>
              </a:ext>
            </a:extLst>
          </p:cNvPr>
          <p:cNvSpPr/>
          <p:nvPr userDrawn="1"/>
        </p:nvSpPr>
        <p:spPr>
          <a:xfrm>
            <a:off x="585788" y="530225"/>
            <a:ext cx="95250" cy="714375"/>
          </a:xfrm>
          <a:custGeom>
            <a:avLst/>
            <a:gdLst>
              <a:gd name="connsiteX0" fmla="*/ 0 w 95250"/>
              <a:gd name="connsiteY0" fmla="*/ 0 h 714375"/>
              <a:gd name="connsiteX1" fmla="*/ 95250 w 95250"/>
              <a:gd name="connsiteY1" fmla="*/ 0 h 714375"/>
              <a:gd name="connsiteX2" fmla="*/ 95250 w 95250"/>
              <a:gd name="connsiteY2" fmla="*/ 714375 h 714375"/>
              <a:gd name="connsiteX3" fmla="*/ 0 w 95250"/>
              <a:gd name="connsiteY3" fmla="*/ 714375 h 714375"/>
              <a:gd name="connsiteX4" fmla="*/ 0 w 95250"/>
              <a:gd name="connsiteY4" fmla="*/ 0 h 714375"/>
              <a:gd name="connsiteX0" fmla="*/ 0 w 95250"/>
              <a:gd name="connsiteY0" fmla="*/ 0 h 714375"/>
              <a:gd name="connsiteX1" fmla="*/ 95250 w 95250"/>
              <a:gd name="connsiteY1" fmla="*/ 0 h 714375"/>
              <a:gd name="connsiteX2" fmla="*/ 95250 w 95250"/>
              <a:gd name="connsiteY2" fmla="*/ 714375 h 714375"/>
              <a:gd name="connsiteX3" fmla="*/ 0 w 95250"/>
              <a:gd name="connsiteY3" fmla="*/ 695325 h 714375"/>
              <a:gd name="connsiteX4" fmla="*/ 0 w 95250"/>
              <a:gd name="connsiteY4" fmla="*/ 0 h 714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250" h="714375">
                <a:moveTo>
                  <a:pt x="0" y="0"/>
                </a:moveTo>
                <a:lnTo>
                  <a:pt x="95250" y="0"/>
                </a:lnTo>
                <a:lnTo>
                  <a:pt x="95250" y="714375"/>
                </a:lnTo>
                <a:lnTo>
                  <a:pt x="0" y="69532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5900FE-4122-CCE2-C261-99FAAF3B41FE}"/>
              </a:ext>
            </a:extLst>
          </p:cNvPr>
          <p:cNvSpPr/>
          <p:nvPr userDrawn="1"/>
        </p:nvSpPr>
        <p:spPr>
          <a:xfrm rot="5400000">
            <a:off x="660400" y="385763"/>
            <a:ext cx="103188" cy="252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3197B5-2D73-1486-2A2C-3505F1D82EE1}"/>
              </a:ext>
            </a:extLst>
          </p:cNvPr>
          <p:cNvSpPr/>
          <p:nvPr userDrawn="1"/>
        </p:nvSpPr>
        <p:spPr>
          <a:xfrm rot="5400000">
            <a:off x="658817" y="1152525"/>
            <a:ext cx="106363" cy="252412"/>
          </a:xfrm>
          <a:custGeom>
            <a:avLst/>
            <a:gdLst>
              <a:gd name="connsiteX0" fmla="*/ 0 w 103188"/>
              <a:gd name="connsiteY0" fmla="*/ 0 h 252412"/>
              <a:gd name="connsiteX1" fmla="*/ 103188 w 103188"/>
              <a:gd name="connsiteY1" fmla="*/ 0 h 252412"/>
              <a:gd name="connsiteX2" fmla="*/ 103188 w 103188"/>
              <a:gd name="connsiteY2" fmla="*/ 252412 h 252412"/>
              <a:gd name="connsiteX3" fmla="*/ 0 w 103188"/>
              <a:gd name="connsiteY3" fmla="*/ 252412 h 252412"/>
              <a:gd name="connsiteX4" fmla="*/ 0 w 103188"/>
              <a:gd name="connsiteY4" fmla="*/ 0 h 252412"/>
              <a:gd name="connsiteX0" fmla="*/ 0 w 106363"/>
              <a:gd name="connsiteY0" fmla="*/ 0 h 252412"/>
              <a:gd name="connsiteX1" fmla="*/ 103188 w 106363"/>
              <a:gd name="connsiteY1" fmla="*/ 0 h 252412"/>
              <a:gd name="connsiteX2" fmla="*/ 106363 w 106363"/>
              <a:gd name="connsiteY2" fmla="*/ 155574 h 252412"/>
              <a:gd name="connsiteX3" fmla="*/ 0 w 106363"/>
              <a:gd name="connsiteY3" fmla="*/ 252412 h 252412"/>
              <a:gd name="connsiteX4" fmla="*/ 0 w 106363"/>
              <a:gd name="connsiteY4" fmla="*/ 0 h 252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63" h="252412">
                <a:moveTo>
                  <a:pt x="0" y="0"/>
                </a:moveTo>
                <a:lnTo>
                  <a:pt x="103188" y="0"/>
                </a:lnTo>
                <a:cubicBezTo>
                  <a:pt x="104246" y="51858"/>
                  <a:pt x="105305" y="103716"/>
                  <a:pt x="106363" y="155574"/>
                </a:cubicBezTo>
                <a:lnTo>
                  <a:pt x="0" y="25241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63EDC33B-FE40-5486-21F6-418EFBCE44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2" y="1735137"/>
            <a:ext cx="10889721" cy="3790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51ABA919-F4C8-93B2-5FFC-61EBF0610460}"/>
              </a:ext>
            </a:extLst>
          </p:cNvPr>
          <p:cNvSpPr txBox="1">
            <a:spLocks/>
          </p:cNvSpPr>
          <p:nvPr userDrawn="1"/>
        </p:nvSpPr>
        <p:spPr>
          <a:xfrm>
            <a:off x="432391" y="636307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10E8EA-57F6-764C-8914-AEEABF058192}" type="slidenum">
              <a:rPr lang="en-US" smtClean="0">
                <a:solidFill>
                  <a:schemeClr val="accent6"/>
                </a:solidFill>
              </a:rPr>
              <a:pPr/>
              <a:t>‹#›</a:t>
            </a:fld>
            <a:endParaRPr lang="en-US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2609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>
            <a:extLst>
              <a:ext uri="{FF2B5EF4-FFF2-40B4-BE49-F238E27FC236}">
                <a16:creationId xmlns:a16="http://schemas.microsoft.com/office/drawing/2014/main" id="{C69B05B3-A317-CA13-9021-B415A2BCF917}"/>
              </a:ext>
            </a:extLst>
          </p:cNvPr>
          <p:cNvSpPr/>
          <p:nvPr userDrawn="1"/>
        </p:nvSpPr>
        <p:spPr>
          <a:xfrm flipV="1">
            <a:off x="10943713" y="-5316"/>
            <a:ext cx="1248287" cy="1278919"/>
          </a:xfrm>
          <a:custGeom>
            <a:avLst/>
            <a:gdLst>
              <a:gd name="connsiteX0" fmla="*/ 0 w 7857461"/>
              <a:gd name="connsiteY0" fmla="*/ 0 h 421759"/>
              <a:gd name="connsiteX1" fmla="*/ 7857461 w 7857461"/>
              <a:gd name="connsiteY1" fmla="*/ 0 h 421759"/>
              <a:gd name="connsiteX2" fmla="*/ 7857461 w 7857461"/>
              <a:gd name="connsiteY2" fmla="*/ 421759 h 421759"/>
              <a:gd name="connsiteX3" fmla="*/ 0 w 7857461"/>
              <a:gd name="connsiteY3" fmla="*/ 421759 h 421759"/>
              <a:gd name="connsiteX4" fmla="*/ 0 w 7857461"/>
              <a:gd name="connsiteY4" fmla="*/ 0 h 421759"/>
              <a:gd name="connsiteX0" fmla="*/ 404037 w 7857461"/>
              <a:gd name="connsiteY0" fmla="*/ 7089 h 421759"/>
              <a:gd name="connsiteX1" fmla="*/ 7857461 w 7857461"/>
              <a:gd name="connsiteY1" fmla="*/ 0 h 421759"/>
              <a:gd name="connsiteX2" fmla="*/ 7857461 w 7857461"/>
              <a:gd name="connsiteY2" fmla="*/ 421759 h 421759"/>
              <a:gd name="connsiteX3" fmla="*/ 0 w 7857461"/>
              <a:gd name="connsiteY3" fmla="*/ 421759 h 421759"/>
              <a:gd name="connsiteX4" fmla="*/ 404037 w 7857461"/>
              <a:gd name="connsiteY4" fmla="*/ 7089 h 421759"/>
              <a:gd name="connsiteX0" fmla="*/ 404037 w 7857461"/>
              <a:gd name="connsiteY0" fmla="*/ 3110 h 417780"/>
              <a:gd name="connsiteX1" fmla="*/ 3401148 w 7857461"/>
              <a:gd name="connsiteY1" fmla="*/ 0 h 417780"/>
              <a:gd name="connsiteX2" fmla="*/ 7857461 w 7857461"/>
              <a:gd name="connsiteY2" fmla="*/ 417780 h 417780"/>
              <a:gd name="connsiteX3" fmla="*/ 0 w 7857461"/>
              <a:gd name="connsiteY3" fmla="*/ 417780 h 417780"/>
              <a:gd name="connsiteX4" fmla="*/ 404037 w 7857461"/>
              <a:gd name="connsiteY4" fmla="*/ 3110 h 417780"/>
              <a:gd name="connsiteX0" fmla="*/ 404037 w 3401149"/>
              <a:gd name="connsiteY0" fmla="*/ 3110 h 417780"/>
              <a:gd name="connsiteX1" fmla="*/ 3401148 w 3401149"/>
              <a:gd name="connsiteY1" fmla="*/ 0 h 417780"/>
              <a:gd name="connsiteX2" fmla="*/ 3401149 w 3401149"/>
              <a:gd name="connsiteY2" fmla="*/ 417780 h 417780"/>
              <a:gd name="connsiteX3" fmla="*/ 0 w 3401149"/>
              <a:gd name="connsiteY3" fmla="*/ 417780 h 417780"/>
              <a:gd name="connsiteX4" fmla="*/ 404037 w 3401149"/>
              <a:gd name="connsiteY4" fmla="*/ 3110 h 417780"/>
              <a:gd name="connsiteX0" fmla="*/ 404037 w 3401149"/>
              <a:gd name="connsiteY0" fmla="*/ 3110 h 417780"/>
              <a:gd name="connsiteX1" fmla="*/ 1841986 w 3401149"/>
              <a:gd name="connsiteY1" fmla="*/ 0 h 417780"/>
              <a:gd name="connsiteX2" fmla="*/ 3401149 w 3401149"/>
              <a:gd name="connsiteY2" fmla="*/ 417780 h 417780"/>
              <a:gd name="connsiteX3" fmla="*/ 0 w 3401149"/>
              <a:gd name="connsiteY3" fmla="*/ 417780 h 417780"/>
              <a:gd name="connsiteX4" fmla="*/ 404037 w 3401149"/>
              <a:gd name="connsiteY4" fmla="*/ 3110 h 417780"/>
              <a:gd name="connsiteX0" fmla="*/ 404037 w 1841986"/>
              <a:gd name="connsiteY0" fmla="*/ 3110 h 417780"/>
              <a:gd name="connsiteX1" fmla="*/ 1841986 w 1841986"/>
              <a:gd name="connsiteY1" fmla="*/ 0 h 417780"/>
              <a:gd name="connsiteX2" fmla="*/ 1835775 w 1841986"/>
              <a:gd name="connsiteY2" fmla="*/ 413639 h 417780"/>
              <a:gd name="connsiteX3" fmla="*/ 0 w 1841986"/>
              <a:gd name="connsiteY3" fmla="*/ 417780 h 417780"/>
              <a:gd name="connsiteX4" fmla="*/ 404037 w 1841986"/>
              <a:gd name="connsiteY4" fmla="*/ 3110 h 417780"/>
              <a:gd name="connsiteX0" fmla="*/ 404037 w 1841986"/>
              <a:gd name="connsiteY0" fmla="*/ 3110 h 417780"/>
              <a:gd name="connsiteX1" fmla="*/ 1841986 w 1841986"/>
              <a:gd name="connsiteY1" fmla="*/ 0 h 417780"/>
              <a:gd name="connsiteX2" fmla="*/ 1835775 w 1841986"/>
              <a:gd name="connsiteY2" fmla="*/ 413639 h 417780"/>
              <a:gd name="connsiteX3" fmla="*/ 0 w 1841986"/>
              <a:gd name="connsiteY3" fmla="*/ 417780 h 417780"/>
              <a:gd name="connsiteX4" fmla="*/ 404037 w 1841986"/>
              <a:gd name="connsiteY4" fmla="*/ 3110 h 417780"/>
              <a:gd name="connsiteX0" fmla="*/ 404037 w 1841986"/>
              <a:gd name="connsiteY0" fmla="*/ 3110 h 417780"/>
              <a:gd name="connsiteX1" fmla="*/ 1841986 w 1841986"/>
              <a:gd name="connsiteY1" fmla="*/ 0 h 417780"/>
              <a:gd name="connsiteX2" fmla="*/ 1835775 w 1841986"/>
              <a:gd name="connsiteY2" fmla="*/ 409498 h 417780"/>
              <a:gd name="connsiteX3" fmla="*/ 0 w 1841986"/>
              <a:gd name="connsiteY3" fmla="*/ 417780 h 417780"/>
              <a:gd name="connsiteX4" fmla="*/ 404037 w 1841986"/>
              <a:gd name="connsiteY4" fmla="*/ 3110 h 417780"/>
              <a:gd name="connsiteX0" fmla="*/ 404037 w 1846176"/>
              <a:gd name="connsiteY0" fmla="*/ 3110 h 417780"/>
              <a:gd name="connsiteX1" fmla="*/ 1841986 w 1846176"/>
              <a:gd name="connsiteY1" fmla="*/ 0 h 417780"/>
              <a:gd name="connsiteX2" fmla="*/ 1846176 w 1846176"/>
              <a:gd name="connsiteY2" fmla="*/ 412965 h 417780"/>
              <a:gd name="connsiteX3" fmla="*/ 0 w 1846176"/>
              <a:gd name="connsiteY3" fmla="*/ 417780 h 417780"/>
              <a:gd name="connsiteX4" fmla="*/ 404037 w 1846176"/>
              <a:gd name="connsiteY4" fmla="*/ 3110 h 417780"/>
              <a:gd name="connsiteX0" fmla="*/ 404037 w 1842709"/>
              <a:gd name="connsiteY0" fmla="*/ 3110 h 417780"/>
              <a:gd name="connsiteX1" fmla="*/ 1841986 w 1842709"/>
              <a:gd name="connsiteY1" fmla="*/ 0 h 417780"/>
              <a:gd name="connsiteX2" fmla="*/ 1842709 w 1842709"/>
              <a:gd name="connsiteY2" fmla="*/ 416432 h 417780"/>
              <a:gd name="connsiteX3" fmla="*/ 0 w 1842709"/>
              <a:gd name="connsiteY3" fmla="*/ 417780 h 417780"/>
              <a:gd name="connsiteX4" fmla="*/ 404037 w 1842709"/>
              <a:gd name="connsiteY4" fmla="*/ 3110 h 417780"/>
              <a:gd name="connsiteX0" fmla="*/ 404037 w 1841986"/>
              <a:gd name="connsiteY0" fmla="*/ 3110 h 417780"/>
              <a:gd name="connsiteX1" fmla="*/ 1841986 w 1841986"/>
              <a:gd name="connsiteY1" fmla="*/ 0 h 417780"/>
              <a:gd name="connsiteX2" fmla="*/ 413232 w 1841986"/>
              <a:gd name="connsiteY2" fmla="*/ 416432 h 417780"/>
              <a:gd name="connsiteX3" fmla="*/ 0 w 1841986"/>
              <a:gd name="connsiteY3" fmla="*/ 417780 h 417780"/>
              <a:gd name="connsiteX4" fmla="*/ 404037 w 1841986"/>
              <a:gd name="connsiteY4" fmla="*/ 3110 h 417780"/>
              <a:gd name="connsiteX0" fmla="*/ 404037 w 413232"/>
              <a:gd name="connsiteY0" fmla="*/ 0 h 414670"/>
              <a:gd name="connsiteX1" fmla="*/ 404247 w 413232"/>
              <a:gd name="connsiteY1" fmla="*/ 1026 h 414670"/>
              <a:gd name="connsiteX2" fmla="*/ 413232 w 413232"/>
              <a:gd name="connsiteY2" fmla="*/ 413322 h 414670"/>
              <a:gd name="connsiteX3" fmla="*/ 0 w 413232"/>
              <a:gd name="connsiteY3" fmla="*/ 414670 h 414670"/>
              <a:gd name="connsiteX4" fmla="*/ 404037 w 413232"/>
              <a:gd name="connsiteY4" fmla="*/ 0 h 414670"/>
              <a:gd name="connsiteX0" fmla="*/ 404037 w 404247"/>
              <a:gd name="connsiteY0" fmla="*/ 0 h 417458"/>
              <a:gd name="connsiteX1" fmla="*/ 404247 w 404247"/>
              <a:gd name="connsiteY1" fmla="*/ 1026 h 417458"/>
              <a:gd name="connsiteX2" fmla="*/ 403592 w 404247"/>
              <a:gd name="connsiteY2" fmla="*/ 417458 h 417458"/>
              <a:gd name="connsiteX3" fmla="*/ 0 w 404247"/>
              <a:gd name="connsiteY3" fmla="*/ 414670 h 417458"/>
              <a:gd name="connsiteX4" fmla="*/ 404037 w 404247"/>
              <a:gd name="connsiteY4" fmla="*/ 0 h 417458"/>
              <a:gd name="connsiteX0" fmla="*/ 404037 w 404247"/>
              <a:gd name="connsiteY0" fmla="*/ 0 h 416079"/>
              <a:gd name="connsiteX1" fmla="*/ 404247 w 404247"/>
              <a:gd name="connsiteY1" fmla="*/ 1026 h 416079"/>
              <a:gd name="connsiteX2" fmla="*/ 403592 w 404247"/>
              <a:gd name="connsiteY2" fmla="*/ 416079 h 416079"/>
              <a:gd name="connsiteX3" fmla="*/ 0 w 404247"/>
              <a:gd name="connsiteY3" fmla="*/ 414670 h 416079"/>
              <a:gd name="connsiteX4" fmla="*/ 404037 w 404247"/>
              <a:gd name="connsiteY4" fmla="*/ 0 h 416079"/>
              <a:gd name="connsiteX0" fmla="*/ 404037 w 404247"/>
              <a:gd name="connsiteY0" fmla="*/ 0 h 414670"/>
              <a:gd name="connsiteX1" fmla="*/ 404247 w 404247"/>
              <a:gd name="connsiteY1" fmla="*/ 1026 h 414670"/>
              <a:gd name="connsiteX2" fmla="*/ 403592 w 404247"/>
              <a:gd name="connsiteY2" fmla="*/ 413321 h 414670"/>
              <a:gd name="connsiteX3" fmla="*/ 0 w 404247"/>
              <a:gd name="connsiteY3" fmla="*/ 414670 h 414670"/>
              <a:gd name="connsiteX4" fmla="*/ 404037 w 404247"/>
              <a:gd name="connsiteY4" fmla="*/ 0 h 41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247" h="414670">
                <a:moveTo>
                  <a:pt x="404037" y="0"/>
                </a:moveTo>
                <a:lnTo>
                  <a:pt x="404247" y="1026"/>
                </a:lnTo>
                <a:cubicBezTo>
                  <a:pt x="404247" y="140286"/>
                  <a:pt x="403592" y="274061"/>
                  <a:pt x="403592" y="413321"/>
                </a:cubicBezTo>
                <a:lnTo>
                  <a:pt x="0" y="414670"/>
                </a:lnTo>
                <a:lnTo>
                  <a:pt x="404037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72134E3B-976F-674D-663E-578C3C783160}"/>
              </a:ext>
            </a:extLst>
          </p:cNvPr>
          <p:cNvSpPr/>
          <p:nvPr userDrawn="1"/>
        </p:nvSpPr>
        <p:spPr>
          <a:xfrm rot="10800000" flipV="1">
            <a:off x="7948125" y="911"/>
            <a:ext cx="2664189" cy="603293"/>
          </a:xfrm>
          <a:custGeom>
            <a:avLst/>
            <a:gdLst>
              <a:gd name="connsiteX0" fmla="*/ 0 w 7857461"/>
              <a:gd name="connsiteY0" fmla="*/ 0 h 421759"/>
              <a:gd name="connsiteX1" fmla="*/ 7857461 w 7857461"/>
              <a:gd name="connsiteY1" fmla="*/ 0 h 421759"/>
              <a:gd name="connsiteX2" fmla="*/ 7857461 w 7857461"/>
              <a:gd name="connsiteY2" fmla="*/ 421759 h 421759"/>
              <a:gd name="connsiteX3" fmla="*/ 0 w 7857461"/>
              <a:gd name="connsiteY3" fmla="*/ 421759 h 421759"/>
              <a:gd name="connsiteX4" fmla="*/ 0 w 7857461"/>
              <a:gd name="connsiteY4" fmla="*/ 0 h 421759"/>
              <a:gd name="connsiteX0" fmla="*/ 404037 w 7857461"/>
              <a:gd name="connsiteY0" fmla="*/ 7089 h 421759"/>
              <a:gd name="connsiteX1" fmla="*/ 7857461 w 7857461"/>
              <a:gd name="connsiteY1" fmla="*/ 0 h 421759"/>
              <a:gd name="connsiteX2" fmla="*/ 7857461 w 7857461"/>
              <a:gd name="connsiteY2" fmla="*/ 421759 h 421759"/>
              <a:gd name="connsiteX3" fmla="*/ 0 w 7857461"/>
              <a:gd name="connsiteY3" fmla="*/ 421759 h 421759"/>
              <a:gd name="connsiteX4" fmla="*/ 404037 w 7857461"/>
              <a:gd name="connsiteY4" fmla="*/ 7089 h 421759"/>
              <a:gd name="connsiteX0" fmla="*/ 404037 w 7857461"/>
              <a:gd name="connsiteY0" fmla="*/ 3110 h 417780"/>
              <a:gd name="connsiteX1" fmla="*/ 3401148 w 7857461"/>
              <a:gd name="connsiteY1" fmla="*/ 0 h 417780"/>
              <a:gd name="connsiteX2" fmla="*/ 7857461 w 7857461"/>
              <a:gd name="connsiteY2" fmla="*/ 417780 h 417780"/>
              <a:gd name="connsiteX3" fmla="*/ 0 w 7857461"/>
              <a:gd name="connsiteY3" fmla="*/ 417780 h 417780"/>
              <a:gd name="connsiteX4" fmla="*/ 404037 w 7857461"/>
              <a:gd name="connsiteY4" fmla="*/ 3110 h 417780"/>
              <a:gd name="connsiteX0" fmla="*/ 404037 w 3401149"/>
              <a:gd name="connsiteY0" fmla="*/ 3110 h 417780"/>
              <a:gd name="connsiteX1" fmla="*/ 3401148 w 3401149"/>
              <a:gd name="connsiteY1" fmla="*/ 0 h 417780"/>
              <a:gd name="connsiteX2" fmla="*/ 3401149 w 3401149"/>
              <a:gd name="connsiteY2" fmla="*/ 417780 h 417780"/>
              <a:gd name="connsiteX3" fmla="*/ 0 w 3401149"/>
              <a:gd name="connsiteY3" fmla="*/ 417780 h 417780"/>
              <a:gd name="connsiteX4" fmla="*/ 404037 w 3401149"/>
              <a:gd name="connsiteY4" fmla="*/ 3110 h 417780"/>
              <a:gd name="connsiteX0" fmla="*/ 404037 w 3401149"/>
              <a:gd name="connsiteY0" fmla="*/ 3110 h 417780"/>
              <a:gd name="connsiteX1" fmla="*/ 1841986 w 3401149"/>
              <a:gd name="connsiteY1" fmla="*/ 0 h 417780"/>
              <a:gd name="connsiteX2" fmla="*/ 3401149 w 3401149"/>
              <a:gd name="connsiteY2" fmla="*/ 417780 h 417780"/>
              <a:gd name="connsiteX3" fmla="*/ 0 w 3401149"/>
              <a:gd name="connsiteY3" fmla="*/ 417780 h 417780"/>
              <a:gd name="connsiteX4" fmla="*/ 404037 w 3401149"/>
              <a:gd name="connsiteY4" fmla="*/ 3110 h 417780"/>
              <a:gd name="connsiteX0" fmla="*/ 404037 w 1841986"/>
              <a:gd name="connsiteY0" fmla="*/ 3110 h 417780"/>
              <a:gd name="connsiteX1" fmla="*/ 1841986 w 1841986"/>
              <a:gd name="connsiteY1" fmla="*/ 0 h 417780"/>
              <a:gd name="connsiteX2" fmla="*/ 1835775 w 1841986"/>
              <a:gd name="connsiteY2" fmla="*/ 413639 h 417780"/>
              <a:gd name="connsiteX3" fmla="*/ 0 w 1841986"/>
              <a:gd name="connsiteY3" fmla="*/ 417780 h 417780"/>
              <a:gd name="connsiteX4" fmla="*/ 404037 w 1841986"/>
              <a:gd name="connsiteY4" fmla="*/ 3110 h 417780"/>
              <a:gd name="connsiteX0" fmla="*/ 404037 w 1841986"/>
              <a:gd name="connsiteY0" fmla="*/ 3110 h 417780"/>
              <a:gd name="connsiteX1" fmla="*/ 1841986 w 1841986"/>
              <a:gd name="connsiteY1" fmla="*/ 0 h 417780"/>
              <a:gd name="connsiteX2" fmla="*/ 1835775 w 1841986"/>
              <a:gd name="connsiteY2" fmla="*/ 413639 h 417780"/>
              <a:gd name="connsiteX3" fmla="*/ 0 w 1841986"/>
              <a:gd name="connsiteY3" fmla="*/ 417780 h 417780"/>
              <a:gd name="connsiteX4" fmla="*/ 404037 w 1841986"/>
              <a:gd name="connsiteY4" fmla="*/ 3110 h 417780"/>
              <a:gd name="connsiteX0" fmla="*/ 404037 w 1841986"/>
              <a:gd name="connsiteY0" fmla="*/ 3110 h 417780"/>
              <a:gd name="connsiteX1" fmla="*/ 1841986 w 1841986"/>
              <a:gd name="connsiteY1" fmla="*/ 0 h 417780"/>
              <a:gd name="connsiteX2" fmla="*/ 1835775 w 1841986"/>
              <a:gd name="connsiteY2" fmla="*/ 409498 h 417780"/>
              <a:gd name="connsiteX3" fmla="*/ 0 w 1841986"/>
              <a:gd name="connsiteY3" fmla="*/ 417780 h 417780"/>
              <a:gd name="connsiteX4" fmla="*/ 404037 w 1841986"/>
              <a:gd name="connsiteY4" fmla="*/ 3110 h 417780"/>
              <a:gd name="connsiteX0" fmla="*/ 404037 w 1846176"/>
              <a:gd name="connsiteY0" fmla="*/ 3110 h 417780"/>
              <a:gd name="connsiteX1" fmla="*/ 1841986 w 1846176"/>
              <a:gd name="connsiteY1" fmla="*/ 0 h 417780"/>
              <a:gd name="connsiteX2" fmla="*/ 1846176 w 1846176"/>
              <a:gd name="connsiteY2" fmla="*/ 412965 h 417780"/>
              <a:gd name="connsiteX3" fmla="*/ 0 w 1846176"/>
              <a:gd name="connsiteY3" fmla="*/ 417780 h 417780"/>
              <a:gd name="connsiteX4" fmla="*/ 404037 w 1846176"/>
              <a:gd name="connsiteY4" fmla="*/ 3110 h 417780"/>
              <a:gd name="connsiteX0" fmla="*/ 404037 w 1842709"/>
              <a:gd name="connsiteY0" fmla="*/ 3110 h 417780"/>
              <a:gd name="connsiteX1" fmla="*/ 1841986 w 1842709"/>
              <a:gd name="connsiteY1" fmla="*/ 0 h 417780"/>
              <a:gd name="connsiteX2" fmla="*/ 1842709 w 1842709"/>
              <a:gd name="connsiteY2" fmla="*/ 416432 h 417780"/>
              <a:gd name="connsiteX3" fmla="*/ 0 w 1842709"/>
              <a:gd name="connsiteY3" fmla="*/ 417780 h 417780"/>
              <a:gd name="connsiteX4" fmla="*/ 404037 w 1842709"/>
              <a:gd name="connsiteY4" fmla="*/ 3110 h 41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709" h="417780">
                <a:moveTo>
                  <a:pt x="404037" y="3110"/>
                </a:moveTo>
                <a:lnTo>
                  <a:pt x="1841986" y="0"/>
                </a:lnTo>
                <a:cubicBezTo>
                  <a:pt x="1841986" y="139260"/>
                  <a:pt x="1842709" y="277172"/>
                  <a:pt x="1842709" y="416432"/>
                </a:cubicBezTo>
                <a:lnTo>
                  <a:pt x="0" y="417780"/>
                </a:lnTo>
                <a:lnTo>
                  <a:pt x="404037" y="311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95FA1-353F-3B88-ACC0-2018A9C5F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6421"/>
            <a:ext cx="10515600" cy="9980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540D55C-1FEA-6EC3-1069-43ECD9CC9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2391" y="636839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</a:lstStyle>
          <a:p>
            <a:fld id="{4710E8EA-57F6-764C-8914-AEEABF0581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D03BF93-C563-4F86-0F29-FC3C35F6750A}"/>
              </a:ext>
            </a:extLst>
          </p:cNvPr>
          <p:cNvSpPr/>
          <p:nvPr userDrawn="1"/>
        </p:nvSpPr>
        <p:spPr>
          <a:xfrm>
            <a:off x="1034901" y="6076566"/>
            <a:ext cx="8287744" cy="444855"/>
          </a:xfrm>
          <a:custGeom>
            <a:avLst/>
            <a:gdLst>
              <a:gd name="connsiteX0" fmla="*/ 0 w 7857461"/>
              <a:gd name="connsiteY0" fmla="*/ 0 h 421759"/>
              <a:gd name="connsiteX1" fmla="*/ 7857461 w 7857461"/>
              <a:gd name="connsiteY1" fmla="*/ 0 h 421759"/>
              <a:gd name="connsiteX2" fmla="*/ 7857461 w 7857461"/>
              <a:gd name="connsiteY2" fmla="*/ 421759 h 421759"/>
              <a:gd name="connsiteX3" fmla="*/ 0 w 7857461"/>
              <a:gd name="connsiteY3" fmla="*/ 421759 h 421759"/>
              <a:gd name="connsiteX4" fmla="*/ 0 w 7857461"/>
              <a:gd name="connsiteY4" fmla="*/ 0 h 421759"/>
              <a:gd name="connsiteX0" fmla="*/ 404037 w 7857461"/>
              <a:gd name="connsiteY0" fmla="*/ 7089 h 421759"/>
              <a:gd name="connsiteX1" fmla="*/ 7857461 w 7857461"/>
              <a:gd name="connsiteY1" fmla="*/ 0 h 421759"/>
              <a:gd name="connsiteX2" fmla="*/ 7857461 w 7857461"/>
              <a:gd name="connsiteY2" fmla="*/ 421759 h 421759"/>
              <a:gd name="connsiteX3" fmla="*/ 0 w 7857461"/>
              <a:gd name="connsiteY3" fmla="*/ 421759 h 421759"/>
              <a:gd name="connsiteX4" fmla="*/ 404037 w 7857461"/>
              <a:gd name="connsiteY4" fmla="*/ 7089 h 42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7461" h="421759">
                <a:moveTo>
                  <a:pt x="404037" y="7089"/>
                </a:moveTo>
                <a:lnTo>
                  <a:pt x="7857461" y="0"/>
                </a:lnTo>
                <a:lnTo>
                  <a:pt x="7857461" y="421759"/>
                </a:lnTo>
                <a:lnTo>
                  <a:pt x="0" y="421759"/>
                </a:lnTo>
                <a:lnTo>
                  <a:pt x="404037" y="7089"/>
                </a:lnTo>
                <a:close/>
              </a:path>
            </a:pathLst>
          </a:custGeom>
          <a:solidFill>
            <a:schemeClr val="accent5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0313EA-0554-BD17-AC22-40A5A40C3CBE}"/>
              </a:ext>
            </a:extLst>
          </p:cNvPr>
          <p:cNvSpPr/>
          <p:nvPr userDrawn="1"/>
        </p:nvSpPr>
        <p:spPr>
          <a:xfrm>
            <a:off x="0" y="6237827"/>
            <a:ext cx="12192000" cy="6148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11355ED-BDF5-BE95-9A88-7C861B2833F3}"/>
              </a:ext>
            </a:extLst>
          </p:cNvPr>
          <p:cNvSpPr/>
          <p:nvPr userDrawn="1"/>
        </p:nvSpPr>
        <p:spPr>
          <a:xfrm>
            <a:off x="7867650" y="5877581"/>
            <a:ext cx="4324350" cy="980419"/>
          </a:xfrm>
          <a:custGeom>
            <a:avLst/>
            <a:gdLst>
              <a:gd name="connsiteX0" fmla="*/ 0 w 7857461"/>
              <a:gd name="connsiteY0" fmla="*/ 0 h 421759"/>
              <a:gd name="connsiteX1" fmla="*/ 7857461 w 7857461"/>
              <a:gd name="connsiteY1" fmla="*/ 0 h 421759"/>
              <a:gd name="connsiteX2" fmla="*/ 7857461 w 7857461"/>
              <a:gd name="connsiteY2" fmla="*/ 421759 h 421759"/>
              <a:gd name="connsiteX3" fmla="*/ 0 w 7857461"/>
              <a:gd name="connsiteY3" fmla="*/ 421759 h 421759"/>
              <a:gd name="connsiteX4" fmla="*/ 0 w 7857461"/>
              <a:gd name="connsiteY4" fmla="*/ 0 h 421759"/>
              <a:gd name="connsiteX0" fmla="*/ 404037 w 7857461"/>
              <a:gd name="connsiteY0" fmla="*/ 7089 h 421759"/>
              <a:gd name="connsiteX1" fmla="*/ 7857461 w 7857461"/>
              <a:gd name="connsiteY1" fmla="*/ 0 h 421759"/>
              <a:gd name="connsiteX2" fmla="*/ 7857461 w 7857461"/>
              <a:gd name="connsiteY2" fmla="*/ 421759 h 421759"/>
              <a:gd name="connsiteX3" fmla="*/ 0 w 7857461"/>
              <a:gd name="connsiteY3" fmla="*/ 421759 h 421759"/>
              <a:gd name="connsiteX4" fmla="*/ 404037 w 7857461"/>
              <a:gd name="connsiteY4" fmla="*/ 7089 h 421759"/>
              <a:gd name="connsiteX0" fmla="*/ 404037 w 7857461"/>
              <a:gd name="connsiteY0" fmla="*/ 3110 h 417780"/>
              <a:gd name="connsiteX1" fmla="*/ 3401148 w 7857461"/>
              <a:gd name="connsiteY1" fmla="*/ 0 h 417780"/>
              <a:gd name="connsiteX2" fmla="*/ 7857461 w 7857461"/>
              <a:gd name="connsiteY2" fmla="*/ 417780 h 417780"/>
              <a:gd name="connsiteX3" fmla="*/ 0 w 7857461"/>
              <a:gd name="connsiteY3" fmla="*/ 417780 h 417780"/>
              <a:gd name="connsiteX4" fmla="*/ 404037 w 7857461"/>
              <a:gd name="connsiteY4" fmla="*/ 3110 h 417780"/>
              <a:gd name="connsiteX0" fmla="*/ 404037 w 3401149"/>
              <a:gd name="connsiteY0" fmla="*/ 3110 h 417780"/>
              <a:gd name="connsiteX1" fmla="*/ 3401148 w 3401149"/>
              <a:gd name="connsiteY1" fmla="*/ 0 h 417780"/>
              <a:gd name="connsiteX2" fmla="*/ 3401149 w 3401149"/>
              <a:gd name="connsiteY2" fmla="*/ 417780 h 417780"/>
              <a:gd name="connsiteX3" fmla="*/ 0 w 3401149"/>
              <a:gd name="connsiteY3" fmla="*/ 417780 h 417780"/>
              <a:gd name="connsiteX4" fmla="*/ 404037 w 3401149"/>
              <a:gd name="connsiteY4" fmla="*/ 3110 h 417780"/>
              <a:gd name="connsiteX0" fmla="*/ 404037 w 3401149"/>
              <a:gd name="connsiteY0" fmla="*/ 3110 h 417780"/>
              <a:gd name="connsiteX1" fmla="*/ 1841986 w 3401149"/>
              <a:gd name="connsiteY1" fmla="*/ 0 h 417780"/>
              <a:gd name="connsiteX2" fmla="*/ 3401149 w 3401149"/>
              <a:gd name="connsiteY2" fmla="*/ 417780 h 417780"/>
              <a:gd name="connsiteX3" fmla="*/ 0 w 3401149"/>
              <a:gd name="connsiteY3" fmla="*/ 417780 h 417780"/>
              <a:gd name="connsiteX4" fmla="*/ 404037 w 3401149"/>
              <a:gd name="connsiteY4" fmla="*/ 3110 h 417780"/>
              <a:gd name="connsiteX0" fmla="*/ 404037 w 1841986"/>
              <a:gd name="connsiteY0" fmla="*/ 3110 h 417780"/>
              <a:gd name="connsiteX1" fmla="*/ 1841986 w 1841986"/>
              <a:gd name="connsiteY1" fmla="*/ 0 h 417780"/>
              <a:gd name="connsiteX2" fmla="*/ 1835775 w 1841986"/>
              <a:gd name="connsiteY2" fmla="*/ 413639 h 417780"/>
              <a:gd name="connsiteX3" fmla="*/ 0 w 1841986"/>
              <a:gd name="connsiteY3" fmla="*/ 417780 h 417780"/>
              <a:gd name="connsiteX4" fmla="*/ 404037 w 1841986"/>
              <a:gd name="connsiteY4" fmla="*/ 3110 h 417780"/>
              <a:gd name="connsiteX0" fmla="*/ 404037 w 1841986"/>
              <a:gd name="connsiteY0" fmla="*/ 3110 h 417780"/>
              <a:gd name="connsiteX1" fmla="*/ 1841986 w 1841986"/>
              <a:gd name="connsiteY1" fmla="*/ 0 h 417780"/>
              <a:gd name="connsiteX2" fmla="*/ 1835775 w 1841986"/>
              <a:gd name="connsiteY2" fmla="*/ 413639 h 417780"/>
              <a:gd name="connsiteX3" fmla="*/ 0 w 1841986"/>
              <a:gd name="connsiteY3" fmla="*/ 417780 h 417780"/>
              <a:gd name="connsiteX4" fmla="*/ 404037 w 1841986"/>
              <a:gd name="connsiteY4" fmla="*/ 3110 h 417780"/>
              <a:gd name="connsiteX0" fmla="*/ 404037 w 1841986"/>
              <a:gd name="connsiteY0" fmla="*/ 3110 h 417780"/>
              <a:gd name="connsiteX1" fmla="*/ 1841986 w 1841986"/>
              <a:gd name="connsiteY1" fmla="*/ 0 h 417780"/>
              <a:gd name="connsiteX2" fmla="*/ 1835775 w 1841986"/>
              <a:gd name="connsiteY2" fmla="*/ 409498 h 417780"/>
              <a:gd name="connsiteX3" fmla="*/ 0 w 1841986"/>
              <a:gd name="connsiteY3" fmla="*/ 417780 h 417780"/>
              <a:gd name="connsiteX4" fmla="*/ 404037 w 1841986"/>
              <a:gd name="connsiteY4" fmla="*/ 3110 h 417780"/>
              <a:gd name="connsiteX0" fmla="*/ 404037 w 1846176"/>
              <a:gd name="connsiteY0" fmla="*/ 3110 h 417780"/>
              <a:gd name="connsiteX1" fmla="*/ 1841986 w 1846176"/>
              <a:gd name="connsiteY1" fmla="*/ 0 h 417780"/>
              <a:gd name="connsiteX2" fmla="*/ 1846176 w 1846176"/>
              <a:gd name="connsiteY2" fmla="*/ 412965 h 417780"/>
              <a:gd name="connsiteX3" fmla="*/ 0 w 1846176"/>
              <a:gd name="connsiteY3" fmla="*/ 417780 h 417780"/>
              <a:gd name="connsiteX4" fmla="*/ 404037 w 1846176"/>
              <a:gd name="connsiteY4" fmla="*/ 3110 h 417780"/>
              <a:gd name="connsiteX0" fmla="*/ 404037 w 1842709"/>
              <a:gd name="connsiteY0" fmla="*/ 3110 h 417780"/>
              <a:gd name="connsiteX1" fmla="*/ 1841986 w 1842709"/>
              <a:gd name="connsiteY1" fmla="*/ 0 h 417780"/>
              <a:gd name="connsiteX2" fmla="*/ 1842709 w 1842709"/>
              <a:gd name="connsiteY2" fmla="*/ 416432 h 417780"/>
              <a:gd name="connsiteX3" fmla="*/ 0 w 1842709"/>
              <a:gd name="connsiteY3" fmla="*/ 417780 h 417780"/>
              <a:gd name="connsiteX4" fmla="*/ 404037 w 1842709"/>
              <a:gd name="connsiteY4" fmla="*/ 3110 h 41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709" h="417780">
                <a:moveTo>
                  <a:pt x="404037" y="3110"/>
                </a:moveTo>
                <a:lnTo>
                  <a:pt x="1841986" y="0"/>
                </a:lnTo>
                <a:cubicBezTo>
                  <a:pt x="1841986" y="139260"/>
                  <a:pt x="1842709" y="277172"/>
                  <a:pt x="1842709" y="416432"/>
                </a:cubicBezTo>
                <a:lnTo>
                  <a:pt x="0" y="417780"/>
                </a:lnTo>
                <a:lnTo>
                  <a:pt x="404037" y="31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E51AD1-831E-0D6E-33C9-72C813AD40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5516" y="6038466"/>
            <a:ext cx="2324058" cy="637954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DBB71583-0E72-171A-0694-A0A22FB473B6}"/>
              </a:ext>
            </a:extLst>
          </p:cNvPr>
          <p:cNvSpPr txBox="1">
            <a:spLocks/>
          </p:cNvSpPr>
          <p:nvPr userDrawn="1"/>
        </p:nvSpPr>
        <p:spPr>
          <a:xfrm>
            <a:off x="432391" y="636307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10E8EA-57F6-764C-8914-AEEABF058192}" type="slidenum">
              <a:rPr lang="en-US" smtClean="0">
                <a:solidFill>
                  <a:schemeClr val="accent6"/>
                </a:solidFill>
              </a:rPr>
              <a:pPr/>
              <a:t>‹#›</a:t>
            </a:fld>
            <a:endParaRPr lang="en-US">
              <a:solidFill>
                <a:schemeClr val="accent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1D4621-1A94-8C4D-A738-1A8B1D33AED4}"/>
              </a:ext>
            </a:extLst>
          </p:cNvPr>
          <p:cNvSpPr/>
          <p:nvPr userDrawn="1"/>
        </p:nvSpPr>
        <p:spPr>
          <a:xfrm flipV="1">
            <a:off x="0" y="-3"/>
            <a:ext cx="8335108" cy="60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CC615D14-D7A9-EDC6-1B9B-966F2BEB2AD5}"/>
              </a:ext>
            </a:extLst>
          </p:cNvPr>
          <p:cNvSpPr/>
          <p:nvPr userDrawn="1"/>
        </p:nvSpPr>
        <p:spPr>
          <a:xfrm rot="10800000" flipV="1">
            <a:off x="7631826" y="1"/>
            <a:ext cx="2664190" cy="604027"/>
          </a:xfrm>
          <a:custGeom>
            <a:avLst/>
            <a:gdLst>
              <a:gd name="connsiteX0" fmla="*/ 0 w 7857461"/>
              <a:gd name="connsiteY0" fmla="*/ 0 h 421759"/>
              <a:gd name="connsiteX1" fmla="*/ 7857461 w 7857461"/>
              <a:gd name="connsiteY1" fmla="*/ 0 h 421759"/>
              <a:gd name="connsiteX2" fmla="*/ 7857461 w 7857461"/>
              <a:gd name="connsiteY2" fmla="*/ 421759 h 421759"/>
              <a:gd name="connsiteX3" fmla="*/ 0 w 7857461"/>
              <a:gd name="connsiteY3" fmla="*/ 421759 h 421759"/>
              <a:gd name="connsiteX4" fmla="*/ 0 w 7857461"/>
              <a:gd name="connsiteY4" fmla="*/ 0 h 421759"/>
              <a:gd name="connsiteX0" fmla="*/ 404037 w 7857461"/>
              <a:gd name="connsiteY0" fmla="*/ 7089 h 421759"/>
              <a:gd name="connsiteX1" fmla="*/ 7857461 w 7857461"/>
              <a:gd name="connsiteY1" fmla="*/ 0 h 421759"/>
              <a:gd name="connsiteX2" fmla="*/ 7857461 w 7857461"/>
              <a:gd name="connsiteY2" fmla="*/ 421759 h 421759"/>
              <a:gd name="connsiteX3" fmla="*/ 0 w 7857461"/>
              <a:gd name="connsiteY3" fmla="*/ 421759 h 421759"/>
              <a:gd name="connsiteX4" fmla="*/ 404037 w 7857461"/>
              <a:gd name="connsiteY4" fmla="*/ 7089 h 421759"/>
              <a:gd name="connsiteX0" fmla="*/ 404037 w 7857461"/>
              <a:gd name="connsiteY0" fmla="*/ 3110 h 417780"/>
              <a:gd name="connsiteX1" fmla="*/ 3401148 w 7857461"/>
              <a:gd name="connsiteY1" fmla="*/ 0 h 417780"/>
              <a:gd name="connsiteX2" fmla="*/ 7857461 w 7857461"/>
              <a:gd name="connsiteY2" fmla="*/ 417780 h 417780"/>
              <a:gd name="connsiteX3" fmla="*/ 0 w 7857461"/>
              <a:gd name="connsiteY3" fmla="*/ 417780 h 417780"/>
              <a:gd name="connsiteX4" fmla="*/ 404037 w 7857461"/>
              <a:gd name="connsiteY4" fmla="*/ 3110 h 417780"/>
              <a:gd name="connsiteX0" fmla="*/ 404037 w 3401149"/>
              <a:gd name="connsiteY0" fmla="*/ 3110 h 417780"/>
              <a:gd name="connsiteX1" fmla="*/ 3401148 w 3401149"/>
              <a:gd name="connsiteY1" fmla="*/ 0 h 417780"/>
              <a:gd name="connsiteX2" fmla="*/ 3401149 w 3401149"/>
              <a:gd name="connsiteY2" fmla="*/ 417780 h 417780"/>
              <a:gd name="connsiteX3" fmla="*/ 0 w 3401149"/>
              <a:gd name="connsiteY3" fmla="*/ 417780 h 417780"/>
              <a:gd name="connsiteX4" fmla="*/ 404037 w 3401149"/>
              <a:gd name="connsiteY4" fmla="*/ 3110 h 417780"/>
              <a:gd name="connsiteX0" fmla="*/ 404037 w 3401149"/>
              <a:gd name="connsiteY0" fmla="*/ 3110 h 417780"/>
              <a:gd name="connsiteX1" fmla="*/ 1841986 w 3401149"/>
              <a:gd name="connsiteY1" fmla="*/ 0 h 417780"/>
              <a:gd name="connsiteX2" fmla="*/ 3401149 w 3401149"/>
              <a:gd name="connsiteY2" fmla="*/ 417780 h 417780"/>
              <a:gd name="connsiteX3" fmla="*/ 0 w 3401149"/>
              <a:gd name="connsiteY3" fmla="*/ 417780 h 417780"/>
              <a:gd name="connsiteX4" fmla="*/ 404037 w 3401149"/>
              <a:gd name="connsiteY4" fmla="*/ 3110 h 417780"/>
              <a:gd name="connsiteX0" fmla="*/ 404037 w 1841986"/>
              <a:gd name="connsiteY0" fmla="*/ 3110 h 417780"/>
              <a:gd name="connsiteX1" fmla="*/ 1841986 w 1841986"/>
              <a:gd name="connsiteY1" fmla="*/ 0 h 417780"/>
              <a:gd name="connsiteX2" fmla="*/ 1835775 w 1841986"/>
              <a:gd name="connsiteY2" fmla="*/ 413639 h 417780"/>
              <a:gd name="connsiteX3" fmla="*/ 0 w 1841986"/>
              <a:gd name="connsiteY3" fmla="*/ 417780 h 417780"/>
              <a:gd name="connsiteX4" fmla="*/ 404037 w 1841986"/>
              <a:gd name="connsiteY4" fmla="*/ 3110 h 417780"/>
              <a:gd name="connsiteX0" fmla="*/ 404037 w 1841986"/>
              <a:gd name="connsiteY0" fmla="*/ 3110 h 417780"/>
              <a:gd name="connsiteX1" fmla="*/ 1841986 w 1841986"/>
              <a:gd name="connsiteY1" fmla="*/ 0 h 417780"/>
              <a:gd name="connsiteX2" fmla="*/ 1835775 w 1841986"/>
              <a:gd name="connsiteY2" fmla="*/ 413639 h 417780"/>
              <a:gd name="connsiteX3" fmla="*/ 0 w 1841986"/>
              <a:gd name="connsiteY3" fmla="*/ 417780 h 417780"/>
              <a:gd name="connsiteX4" fmla="*/ 404037 w 1841986"/>
              <a:gd name="connsiteY4" fmla="*/ 3110 h 417780"/>
              <a:gd name="connsiteX0" fmla="*/ 404037 w 1841986"/>
              <a:gd name="connsiteY0" fmla="*/ 3110 h 417780"/>
              <a:gd name="connsiteX1" fmla="*/ 1841986 w 1841986"/>
              <a:gd name="connsiteY1" fmla="*/ 0 h 417780"/>
              <a:gd name="connsiteX2" fmla="*/ 1835775 w 1841986"/>
              <a:gd name="connsiteY2" fmla="*/ 409498 h 417780"/>
              <a:gd name="connsiteX3" fmla="*/ 0 w 1841986"/>
              <a:gd name="connsiteY3" fmla="*/ 417780 h 417780"/>
              <a:gd name="connsiteX4" fmla="*/ 404037 w 1841986"/>
              <a:gd name="connsiteY4" fmla="*/ 3110 h 417780"/>
              <a:gd name="connsiteX0" fmla="*/ 404037 w 1846176"/>
              <a:gd name="connsiteY0" fmla="*/ 3110 h 417780"/>
              <a:gd name="connsiteX1" fmla="*/ 1841986 w 1846176"/>
              <a:gd name="connsiteY1" fmla="*/ 0 h 417780"/>
              <a:gd name="connsiteX2" fmla="*/ 1846176 w 1846176"/>
              <a:gd name="connsiteY2" fmla="*/ 412965 h 417780"/>
              <a:gd name="connsiteX3" fmla="*/ 0 w 1846176"/>
              <a:gd name="connsiteY3" fmla="*/ 417780 h 417780"/>
              <a:gd name="connsiteX4" fmla="*/ 404037 w 1846176"/>
              <a:gd name="connsiteY4" fmla="*/ 3110 h 417780"/>
              <a:gd name="connsiteX0" fmla="*/ 404037 w 1842709"/>
              <a:gd name="connsiteY0" fmla="*/ 3110 h 417780"/>
              <a:gd name="connsiteX1" fmla="*/ 1841986 w 1842709"/>
              <a:gd name="connsiteY1" fmla="*/ 0 h 417780"/>
              <a:gd name="connsiteX2" fmla="*/ 1842709 w 1842709"/>
              <a:gd name="connsiteY2" fmla="*/ 416432 h 417780"/>
              <a:gd name="connsiteX3" fmla="*/ 0 w 1842709"/>
              <a:gd name="connsiteY3" fmla="*/ 417780 h 417780"/>
              <a:gd name="connsiteX4" fmla="*/ 404037 w 1842709"/>
              <a:gd name="connsiteY4" fmla="*/ 3110 h 41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709" h="417780">
                <a:moveTo>
                  <a:pt x="404037" y="3110"/>
                </a:moveTo>
                <a:lnTo>
                  <a:pt x="1841986" y="0"/>
                </a:lnTo>
                <a:cubicBezTo>
                  <a:pt x="1841986" y="139260"/>
                  <a:pt x="1842709" y="277172"/>
                  <a:pt x="1842709" y="416432"/>
                </a:cubicBezTo>
                <a:lnTo>
                  <a:pt x="0" y="417780"/>
                </a:lnTo>
                <a:lnTo>
                  <a:pt x="404037" y="31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56F5C8B7-45A6-99DD-654C-24BC182DC33D}"/>
              </a:ext>
            </a:extLst>
          </p:cNvPr>
          <p:cNvSpPr/>
          <p:nvPr userDrawn="1"/>
        </p:nvSpPr>
        <p:spPr>
          <a:xfrm flipV="1">
            <a:off x="11260011" y="0"/>
            <a:ext cx="931989" cy="954859"/>
          </a:xfrm>
          <a:custGeom>
            <a:avLst/>
            <a:gdLst>
              <a:gd name="connsiteX0" fmla="*/ 0 w 7857461"/>
              <a:gd name="connsiteY0" fmla="*/ 0 h 421759"/>
              <a:gd name="connsiteX1" fmla="*/ 7857461 w 7857461"/>
              <a:gd name="connsiteY1" fmla="*/ 0 h 421759"/>
              <a:gd name="connsiteX2" fmla="*/ 7857461 w 7857461"/>
              <a:gd name="connsiteY2" fmla="*/ 421759 h 421759"/>
              <a:gd name="connsiteX3" fmla="*/ 0 w 7857461"/>
              <a:gd name="connsiteY3" fmla="*/ 421759 h 421759"/>
              <a:gd name="connsiteX4" fmla="*/ 0 w 7857461"/>
              <a:gd name="connsiteY4" fmla="*/ 0 h 421759"/>
              <a:gd name="connsiteX0" fmla="*/ 404037 w 7857461"/>
              <a:gd name="connsiteY0" fmla="*/ 7089 h 421759"/>
              <a:gd name="connsiteX1" fmla="*/ 7857461 w 7857461"/>
              <a:gd name="connsiteY1" fmla="*/ 0 h 421759"/>
              <a:gd name="connsiteX2" fmla="*/ 7857461 w 7857461"/>
              <a:gd name="connsiteY2" fmla="*/ 421759 h 421759"/>
              <a:gd name="connsiteX3" fmla="*/ 0 w 7857461"/>
              <a:gd name="connsiteY3" fmla="*/ 421759 h 421759"/>
              <a:gd name="connsiteX4" fmla="*/ 404037 w 7857461"/>
              <a:gd name="connsiteY4" fmla="*/ 7089 h 421759"/>
              <a:gd name="connsiteX0" fmla="*/ 404037 w 7857461"/>
              <a:gd name="connsiteY0" fmla="*/ 3110 h 417780"/>
              <a:gd name="connsiteX1" fmla="*/ 3401148 w 7857461"/>
              <a:gd name="connsiteY1" fmla="*/ 0 h 417780"/>
              <a:gd name="connsiteX2" fmla="*/ 7857461 w 7857461"/>
              <a:gd name="connsiteY2" fmla="*/ 417780 h 417780"/>
              <a:gd name="connsiteX3" fmla="*/ 0 w 7857461"/>
              <a:gd name="connsiteY3" fmla="*/ 417780 h 417780"/>
              <a:gd name="connsiteX4" fmla="*/ 404037 w 7857461"/>
              <a:gd name="connsiteY4" fmla="*/ 3110 h 417780"/>
              <a:gd name="connsiteX0" fmla="*/ 404037 w 3401149"/>
              <a:gd name="connsiteY0" fmla="*/ 3110 h 417780"/>
              <a:gd name="connsiteX1" fmla="*/ 3401148 w 3401149"/>
              <a:gd name="connsiteY1" fmla="*/ 0 h 417780"/>
              <a:gd name="connsiteX2" fmla="*/ 3401149 w 3401149"/>
              <a:gd name="connsiteY2" fmla="*/ 417780 h 417780"/>
              <a:gd name="connsiteX3" fmla="*/ 0 w 3401149"/>
              <a:gd name="connsiteY3" fmla="*/ 417780 h 417780"/>
              <a:gd name="connsiteX4" fmla="*/ 404037 w 3401149"/>
              <a:gd name="connsiteY4" fmla="*/ 3110 h 417780"/>
              <a:gd name="connsiteX0" fmla="*/ 404037 w 3401149"/>
              <a:gd name="connsiteY0" fmla="*/ 3110 h 417780"/>
              <a:gd name="connsiteX1" fmla="*/ 1841986 w 3401149"/>
              <a:gd name="connsiteY1" fmla="*/ 0 h 417780"/>
              <a:gd name="connsiteX2" fmla="*/ 3401149 w 3401149"/>
              <a:gd name="connsiteY2" fmla="*/ 417780 h 417780"/>
              <a:gd name="connsiteX3" fmla="*/ 0 w 3401149"/>
              <a:gd name="connsiteY3" fmla="*/ 417780 h 417780"/>
              <a:gd name="connsiteX4" fmla="*/ 404037 w 3401149"/>
              <a:gd name="connsiteY4" fmla="*/ 3110 h 417780"/>
              <a:gd name="connsiteX0" fmla="*/ 404037 w 1841986"/>
              <a:gd name="connsiteY0" fmla="*/ 3110 h 417780"/>
              <a:gd name="connsiteX1" fmla="*/ 1841986 w 1841986"/>
              <a:gd name="connsiteY1" fmla="*/ 0 h 417780"/>
              <a:gd name="connsiteX2" fmla="*/ 1835775 w 1841986"/>
              <a:gd name="connsiteY2" fmla="*/ 413639 h 417780"/>
              <a:gd name="connsiteX3" fmla="*/ 0 w 1841986"/>
              <a:gd name="connsiteY3" fmla="*/ 417780 h 417780"/>
              <a:gd name="connsiteX4" fmla="*/ 404037 w 1841986"/>
              <a:gd name="connsiteY4" fmla="*/ 3110 h 417780"/>
              <a:gd name="connsiteX0" fmla="*/ 404037 w 1841986"/>
              <a:gd name="connsiteY0" fmla="*/ 3110 h 417780"/>
              <a:gd name="connsiteX1" fmla="*/ 1841986 w 1841986"/>
              <a:gd name="connsiteY1" fmla="*/ 0 h 417780"/>
              <a:gd name="connsiteX2" fmla="*/ 1835775 w 1841986"/>
              <a:gd name="connsiteY2" fmla="*/ 413639 h 417780"/>
              <a:gd name="connsiteX3" fmla="*/ 0 w 1841986"/>
              <a:gd name="connsiteY3" fmla="*/ 417780 h 417780"/>
              <a:gd name="connsiteX4" fmla="*/ 404037 w 1841986"/>
              <a:gd name="connsiteY4" fmla="*/ 3110 h 417780"/>
              <a:gd name="connsiteX0" fmla="*/ 404037 w 1841986"/>
              <a:gd name="connsiteY0" fmla="*/ 3110 h 417780"/>
              <a:gd name="connsiteX1" fmla="*/ 1841986 w 1841986"/>
              <a:gd name="connsiteY1" fmla="*/ 0 h 417780"/>
              <a:gd name="connsiteX2" fmla="*/ 1835775 w 1841986"/>
              <a:gd name="connsiteY2" fmla="*/ 409498 h 417780"/>
              <a:gd name="connsiteX3" fmla="*/ 0 w 1841986"/>
              <a:gd name="connsiteY3" fmla="*/ 417780 h 417780"/>
              <a:gd name="connsiteX4" fmla="*/ 404037 w 1841986"/>
              <a:gd name="connsiteY4" fmla="*/ 3110 h 417780"/>
              <a:gd name="connsiteX0" fmla="*/ 404037 w 1846176"/>
              <a:gd name="connsiteY0" fmla="*/ 3110 h 417780"/>
              <a:gd name="connsiteX1" fmla="*/ 1841986 w 1846176"/>
              <a:gd name="connsiteY1" fmla="*/ 0 h 417780"/>
              <a:gd name="connsiteX2" fmla="*/ 1846176 w 1846176"/>
              <a:gd name="connsiteY2" fmla="*/ 412965 h 417780"/>
              <a:gd name="connsiteX3" fmla="*/ 0 w 1846176"/>
              <a:gd name="connsiteY3" fmla="*/ 417780 h 417780"/>
              <a:gd name="connsiteX4" fmla="*/ 404037 w 1846176"/>
              <a:gd name="connsiteY4" fmla="*/ 3110 h 417780"/>
              <a:gd name="connsiteX0" fmla="*/ 404037 w 1842709"/>
              <a:gd name="connsiteY0" fmla="*/ 3110 h 417780"/>
              <a:gd name="connsiteX1" fmla="*/ 1841986 w 1842709"/>
              <a:gd name="connsiteY1" fmla="*/ 0 h 417780"/>
              <a:gd name="connsiteX2" fmla="*/ 1842709 w 1842709"/>
              <a:gd name="connsiteY2" fmla="*/ 416432 h 417780"/>
              <a:gd name="connsiteX3" fmla="*/ 0 w 1842709"/>
              <a:gd name="connsiteY3" fmla="*/ 417780 h 417780"/>
              <a:gd name="connsiteX4" fmla="*/ 404037 w 1842709"/>
              <a:gd name="connsiteY4" fmla="*/ 3110 h 417780"/>
              <a:gd name="connsiteX0" fmla="*/ 404037 w 1841986"/>
              <a:gd name="connsiteY0" fmla="*/ 3110 h 417780"/>
              <a:gd name="connsiteX1" fmla="*/ 1841986 w 1841986"/>
              <a:gd name="connsiteY1" fmla="*/ 0 h 417780"/>
              <a:gd name="connsiteX2" fmla="*/ 413232 w 1841986"/>
              <a:gd name="connsiteY2" fmla="*/ 416432 h 417780"/>
              <a:gd name="connsiteX3" fmla="*/ 0 w 1841986"/>
              <a:gd name="connsiteY3" fmla="*/ 417780 h 417780"/>
              <a:gd name="connsiteX4" fmla="*/ 404037 w 1841986"/>
              <a:gd name="connsiteY4" fmla="*/ 3110 h 417780"/>
              <a:gd name="connsiteX0" fmla="*/ 404037 w 413232"/>
              <a:gd name="connsiteY0" fmla="*/ 0 h 414670"/>
              <a:gd name="connsiteX1" fmla="*/ 404247 w 413232"/>
              <a:gd name="connsiteY1" fmla="*/ 1026 h 414670"/>
              <a:gd name="connsiteX2" fmla="*/ 413232 w 413232"/>
              <a:gd name="connsiteY2" fmla="*/ 413322 h 414670"/>
              <a:gd name="connsiteX3" fmla="*/ 0 w 413232"/>
              <a:gd name="connsiteY3" fmla="*/ 414670 h 414670"/>
              <a:gd name="connsiteX4" fmla="*/ 404037 w 413232"/>
              <a:gd name="connsiteY4" fmla="*/ 0 h 414670"/>
              <a:gd name="connsiteX0" fmla="*/ 404037 w 404247"/>
              <a:gd name="connsiteY0" fmla="*/ 0 h 417458"/>
              <a:gd name="connsiteX1" fmla="*/ 404247 w 404247"/>
              <a:gd name="connsiteY1" fmla="*/ 1026 h 417458"/>
              <a:gd name="connsiteX2" fmla="*/ 403592 w 404247"/>
              <a:gd name="connsiteY2" fmla="*/ 417458 h 417458"/>
              <a:gd name="connsiteX3" fmla="*/ 0 w 404247"/>
              <a:gd name="connsiteY3" fmla="*/ 414670 h 417458"/>
              <a:gd name="connsiteX4" fmla="*/ 404037 w 404247"/>
              <a:gd name="connsiteY4" fmla="*/ 0 h 417458"/>
              <a:gd name="connsiteX0" fmla="*/ 404037 w 404247"/>
              <a:gd name="connsiteY0" fmla="*/ 0 h 416079"/>
              <a:gd name="connsiteX1" fmla="*/ 404247 w 404247"/>
              <a:gd name="connsiteY1" fmla="*/ 1026 h 416079"/>
              <a:gd name="connsiteX2" fmla="*/ 403592 w 404247"/>
              <a:gd name="connsiteY2" fmla="*/ 416079 h 416079"/>
              <a:gd name="connsiteX3" fmla="*/ 0 w 404247"/>
              <a:gd name="connsiteY3" fmla="*/ 414670 h 416079"/>
              <a:gd name="connsiteX4" fmla="*/ 404037 w 404247"/>
              <a:gd name="connsiteY4" fmla="*/ 0 h 416079"/>
              <a:gd name="connsiteX0" fmla="*/ 404037 w 404247"/>
              <a:gd name="connsiteY0" fmla="*/ 0 h 414670"/>
              <a:gd name="connsiteX1" fmla="*/ 404247 w 404247"/>
              <a:gd name="connsiteY1" fmla="*/ 1026 h 414670"/>
              <a:gd name="connsiteX2" fmla="*/ 403592 w 404247"/>
              <a:gd name="connsiteY2" fmla="*/ 413321 h 414670"/>
              <a:gd name="connsiteX3" fmla="*/ 0 w 404247"/>
              <a:gd name="connsiteY3" fmla="*/ 414670 h 414670"/>
              <a:gd name="connsiteX4" fmla="*/ 404037 w 404247"/>
              <a:gd name="connsiteY4" fmla="*/ 0 h 41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4247" h="414670">
                <a:moveTo>
                  <a:pt x="404037" y="0"/>
                </a:moveTo>
                <a:lnTo>
                  <a:pt x="404247" y="1026"/>
                </a:lnTo>
                <a:cubicBezTo>
                  <a:pt x="404247" y="140286"/>
                  <a:pt x="403592" y="274061"/>
                  <a:pt x="403592" y="413321"/>
                </a:cubicBezTo>
                <a:lnTo>
                  <a:pt x="0" y="414670"/>
                </a:lnTo>
                <a:lnTo>
                  <a:pt x="40403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86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1 line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360614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8000" spc="-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/>
              <a:t>style (1 line)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3716" y="686745"/>
            <a:ext cx="2444567" cy="67386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48088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3200" b="1">
                <a:solidFill>
                  <a:srgbClr val="898989"/>
                </a:solidFill>
              </a:defRPr>
            </a:lvl2pPr>
            <a:lvl3pPr marL="914400" indent="0" algn="ctr">
              <a:buNone/>
              <a:defRPr sz="3200" b="1">
                <a:solidFill>
                  <a:srgbClr val="898989"/>
                </a:solidFill>
              </a:defRPr>
            </a:lvl3pPr>
            <a:lvl4pPr marL="1371600" indent="0" algn="ctr">
              <a:buNone/>
              <a:defRPr sz="3200" b="1">
                <a:solidFill>
                  <a:srgbClr val="898989"/>
                </a:solidFill>
              </a:defRPr>
            </a:lvl4pPr>
            <a:lvl5pPr marL="1828800" indent="0" algn="ctr">
              <a:buNone/>
              <a:defRPr sz="32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19491189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6E7C78-C6F3-94EB-4A64-7864199F5BD1}"/>
              </a:ext>
            </a:extLst>
          </p:cNvPr>
          <p:cNvSpPr/>
          <p:nvPr userDrawn="1"/>
        </p:nvSpPr>
        <p:spPr>
          <a:xfrm>
            <a:off x="0" y="745067"/>
            <a:ext cx="12192000" cy="5562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7FCEEA4E-7CA7-BB40-6078-27263C6E8D46}"/>
              </a:ext>
            </a:extLst>
          </p:cNvPr>
          <p:cNvSpPr/>
          <p:nvPr userDrawn="1"/>
        </p:nvSpPr>
        <p:spPr>
          <a:xfrm>
            <a:off x="1034901" y="6081881"/>
            <a:ext cx="8287744" cy="444855"/>
          </a:xfrm>
          <a:custGeom>
            <a:avLst/>
            <a:gdLst>
              <a:gd name="connsiteX0" fmla="*/ 0 w 7857461"/>
              <a:gd name="connsiteY0" fmla="*/ 0 h 421759"/>
              <a:gd name="connsiteX1" fmla="*/ 7857461 w 7857461"/>
              <a:gd name="connsiteY1" fmla="*/ 0 h 421759"/>
              <a:gd name="connsiteX2" fmla="*/ 7857461 w 7857461"/>
              <a:gd name="connsiteY2" fmla="*/ 421759 h 421759"/>
              <a:gd name="connsiteX3" fmla="*/ 0 w 7857461"/>
              <a:gd name="connsiteY3" fmla="*/ 421759 h 421759"/>
              <a:gd name="connsiteX4" fmla="*/ 0 w 7857461"/>
              <a:gd name="connsiteY4" fmla="*/ 0 h 421759"/>
              <a:gd name="connsiteX0" fmla="*/ 404037 w 7857461"/>
              <a:gd name="connsiteY0" fmla="*/ 7089 h 421759"/>
              <a:gd name="connsiteX1" fmla="*/ 7857461 w 7857461"/>
              <a:gd name="connsiteY1" fmla="*/ 0 h 421759"/>
              <a:gd name="connsiteX2" fmla="*/ 7857461 w 7857461"/>
              <a:gd name="connsiteY2" fmla="*/ 421759 h 421759"/>
              <a:gd name="connsiteX3" fmla="*/ 0 w 7857461"/>
              <a:gd name="connsiteY3" fmla="*/ 421759 h 421759"/>
              <a:gd name="connsiteX4" fmla="*/ 404037 w 7857461"/>
              <a:gd name="connsiteY4" fmla="*/ 7089 h 421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57461" h="421759">
                <a:moveTo>
                  <a:pt x="404037" y="7089"/>
                </a:moveTo>
                <a:lnTo>
                  <a:pt x="7857461" y="0"/>
                </a:lnTo>
                <a:lnTo>
                  <a:pt x="7857461" y="421759"/>
                </a:lnTo>
                <a:lnTo>
                  <a:pt x="0" y="421759"/>
                </a:lnTo>
                <a:lnTo>
                  <a:pt x="404037" y="708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FE92DC-DC2A-877C-F8BC-38E17D15398A}"/>
              </a:ext>
            </a:extLst>
          </p:cNvPr>
          <p:cNvSpPr/>
          <p:nvPr userDrawn="1"/>
        </p:nvSpPr>
        <p:spPr>
          <a:xfrm>
            <a:off x="0" y="6243142"/>
            <a:ext cx="12192000" cy="6148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3664DE6-1EC5-5526-D724-E95C9B6B25ED}"/>
              </a:ext>
            </a:extLst>
          </p:cNvPr>
          <p:cNvSpPr/>
          <p:nvPr userDrawn="1"/>
        </p:nvSpPr>
        <p:spPr>
          <a:xfrm>
            <a:off x="7867650" y="5882896"/>
            <a:ext cx="4324350" cy="980419"/>
          </a:xfrm>
          <a:custGeom>
            <a:avLst/>
            <a:gdLst>
              <a:gd name="connsiteX0" fmla="*/ 0 w 7857461"/>
              <a:gd name="connsiteY0" fmla="*/ 0 h 421759"/>
              <a:gd name="connsiteX1" fmla="*/ 7857461 w 7857461"/>
              <a:gd name="connsiteY1" fmla="*/ 0 h 421759"/>
              <a:gd name="connsiteX2" fmla="*/ 7857461 w 7857461"/>
              <a:gd name="connsiteY2" fmla="*/ 421759 h 421759"/>
              <a:gd name="connsiteX3" fmla="*/ 0 w 7857461"/>
              <a:gd name="connsiteY3" fmla="*/ 421759 h 421759"/>
              <a:gd name="connsiteX4" fmla="*/ 0 w 7857461"/>
              <a:gd name="connsiteY4" fmla="*/ 0 h 421759"/>
              <a:gd name="connsiteX0" fmla="*/ 404037 w 7857461"/>
              <a:gd name="connsiteY0" fmla="*/ 7089 h 421759"/>
              <a:gd name="connsiteX1" fmla="*/ 7857461 w 7857461"/>
              <a:gd name="connsiteY1" fmla="*/ 0 h 421759"/>
              <a:gd name="connsiteX2" fmla="*/ 7857461 w 7857461"/>
              <a:gd name="connsiteY2" fmla="*/ 421759 h 421759"/>
              <a:gd name="connsiteX3" fmla="*/ 0 w 7857461"/>
              <a:gd name="connsiteY3" fmla="*/ 421759 h 421759"/>
              <a:gd name="connsiteX4" fmla="*/ 404037 w 7857461"/>
              <a:gd name="connsiteY4" fmla="*/ 7089 h 421759"/>
              <a:gd name="connsiteX0" fmla="*/ 404037 w 7857461"/>
              <a:gd name="connsiteY0" fmla="*/ 3110 h 417780"/>
              <a:gd name="connsiteX1" fmla="*/ 3401148 w 7857461"/>
              <a:gd name="connsiteY1" fmla="*/ 0 h 417780"/>
              <a:gd name="connsiteX2" fmla="*/ 7857461 w 7857461"/>
              <a:gd name="connsiteY2" fmla="*/ 417780 h 417780"/>
              <a:gd name="connsiteX3" fmla="*/ 0 w 7857461"/>
              <a:gd name="connsiteY3" fmla="*/ 417780 h 417780"/>
              <a:gd name="connsiteX4" fmla="*/ 404037 w 7857461"/>
              <a:gd name="connsiteY4" fmla="*/ 3110 h 417780"/>
              <a:gd name="connsiteX0" fmla="*/ 404037 w 3401149"/>
              <a:gd name="connsiteY0" fmla="*/ 3110 h 417780"/>
              <a:gd name="connsiteX1" fmla="*/ 3401148 w 3401149"/>
              <a:gd name="connsiteY1" fmla="*/ 0 h 417780"/>
              <a:gd name="connsiteX2" fmla="*/ 3401149 w 3401149"/>
              <a:gd name="connsiteY2" fmla="*/ 417780 h 417780"/>
              <a:gd name="connsiteX3" fmla="*/ 0 w 3401149"/>
              <a:gd name="connsiteY3" fmla="*/ 417780 h 417780"/>
              <a:gd name="connsiteX4" fmla="*/ 404037 w 3401149"/>
              <a:gd name="connsiteY4" fmla="*/ 3110 h 417780"/>
              <a:gd name="connsiteX0" fmla="*/ 404037 w 3401149"/>
              <a:gd name="connsiteY0" fmla="*/ 3110 h 417780"/>
              <a:gd name="connsiteX1" fmla="*/ 1841986 w 3401149"/>
              <a:gd name="connsiteY1" fmla="*/ 0 h 417780"/>
              <a:gd name="connsiteX2" fmla="*/ 3401149 w 3401149"/>
              <a:gd name="connsiteY2" fmla="*/ 417780 h 417780"/>
              <a:gd name="connsiteX3" fmla="*/ 0 w 3401149"/>
              <a:gd name="connsiteY3" fmla="*/ 417780 h 417780"/>
              <a:gd name="connsiteX4" fmla="*/ 404037 w 3401149"/>
              <a:gd name="connsiteY4" fmla="*/ 3110 h 417780"/>
              <a:gd name="connsiteX0" fmla="*/ 404037 w 1841986"/>
              <a:gd name="connsiteY0" fmla="*/ 3110 h 417780"/>
              <a:gd name="connsiteX1" fmla="*/ 1841986 w 1841986"/>
              <a:gd name="connsiteY1" fmla="*/ 0 h 417780"/>
              <a:gd name="connsiteX2" fmla="*/ 1835775 w 1841986"/>
              <a:gd name="connsiteY2" fmla="*/ 413639 h 417780"/>
              <a:gd name="connsiteX3" fmla="*/ 0 w 1841986"/>
              <a:gd name="connsiteY3" fmla="*/ 417780 h 417780"/>
              <a:gd name="connsiteX4" fmla="*/ 404037 w 1841986"/>
              <a:gd name="connsiteY4" fmla="*/ 3110 h 417780"/>
              <a:gd name="connsiteX0" fmla="*/ 404037 w 1841986"/>
              <a:gd name="connsiteY0" fmla="*/ 3110 h 417780"/>
              <a:gd name="connsiteX1" fmla="*/ 1841986 w 1841986"/>
              <a:gd name="connsiteY1" fmla="*/ 0 h 417780"/>
              <a:gd name="connsiteX2" fmla="*/ 1835775 w 1841986"/>
              <a:gd name="connsiteY2" fmla="*/ 413639 h 417780"/>
              <a:gd name="connsiteX3" fmla="*/ 0 w 1841986"/>
              <a:gd name="connsiteY3" fmla="*/ 417780 h 417780"/>
              <a:gd name="connsiteX4" fmla="*/ 404037 w 1841986"/>
              <a:gd name="connsiteY4" fmla="*/ 3110 h 417780"/>
              <a:gd name="connsiteX0" fmla="*/ 404037 w 1841986"/>
              <a:gd name="connsiteY0" fmla="*/ 3110 h 417780"/>
              <a:gd name="connsiteX1" fmla="*/ 1841986 w 1841986"/>
              <a:gd name="connsiteY1" fmla="*/ 0 h 417780"/>
              <a:gd name="connsiteX2" fmla="*/ 1835775 w 1841986"/>
              <a:gd name="connsiteY2" fmla="*/ 409498 h 417780"/>
              <a:gd name="connsiteX3" fmla="*/ 0 w 1841986"/>
              <a:gd name="connsiteY3" fmla="*/ 417780 h 417780"/>
              <a:gd name="connsiteX4" fmla="*/ 404037 w 1841986"/>
              <a:gd name="connsiteY4" fmla="*/ 3110 h 417780"/>
              <a:gd name="connsiteX0" fmla="*/ 404037 w 1846176"/>
              <a:gd name="connsiteY0" fmla="*/ 3110 h 417780"/>
              <a:gd name="connsiteX1" fmla="*/ 1841986 w 1846176"/>
              <a:gd name="connsiteY1" fmla="*/ 0 h 417780"/>
              <a:gd name="connsiteX2" fmla="*/ 1846176 w 1846176"/>
              <a:gd name="connsiteY2" fmla="*/ 412965 h 417780"/>
              <a:gd name="connsiteX3" fmla="*/ 0 w 1846176"/>
              <a:gd name="connsiteY3" fmla="*/ 417780 h 417780"/>
              <a:gd name="connsiteX4" fmla="*/ 404037 w 1846176"/>
              <a:gd name="connsiteY4" fmla="*/ 3110 h 417780"/>
              <a:gd name="connsiteX0" fmla="*/ 404037 w 1842709"/>
              <a:gd name="connsiteY0" fmla="*/ 3110 h 417780"/>
              <a:gd name="connsiteX1" fmla="*/ 1841986 w 1842709"/>
              <a:gd name="connsiteY1" fmla="*/ 0 h 417780"/>
              <a:gd name="connsiteX2" fmla="*/ 1842709 w 1842709"/>
              <a:gd name="connsiteY2" fmla="*/ 416432 h 417780"/>
              <a:gd name="connsiteX3" fmla="*/ 0 w 1842709"/>
              <a:gd name="connsiteY3" fmla="*/ 417780 h 417780"/>
              <a:gd name="connsiteX4" fmla="*/ 404037 w 1842709"/>
              <a:gd name="connsiteY4" fmla="*/ 3110 h 41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709" h="417780">
                <a:moveTo>
                  <a:pt x="404037" y="3110"/>
                </a:moveTo>
                <a:lnTo>
                  <a:pt x="1841986" y="0"/>
                </a:lnTo>
                <a:cubicBezTo>
                  <a:pt x="1841986" y="139260"/>
                  <a:pt x="1842709" y="277172"/>
                  <a:pt x="1842709" y="416432"/>
                </a:cubicBezTo>
                <a:lnTo>
                  <a:pt x="0" y="417780"/>
                </a:lnTo>
                <a:lnTo>
                  <a:pt x="404037" y="31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B78C295-F6AF-0766-5951-94E07F831C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5516" y="6043781"/>
            <a:ext cx="2324058" cy="637954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1D771CD-00A6-B370-4109-1628F12F6D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391" y="2398185"/>
            <a:ext cx="11185525" cy="172561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accent6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1pPr>
            <a:lvl2pPr marL="457200" indent="0" algn="ctr">
              <a:buNone/>
              <a:defRPr sz="4000">
                <a:solidFill>
                  <a:schemeClr val="tx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2pPr>
            <a:lvl3pPr marL="914400" indent="0" algn="ctr">
              <a:buNone/>
              <a:defRPr sz="4000">
                <a:solidFill>
                  <a:schemeClr val="tx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3pPr>
            <a:lvl4pPr marL="1371600" indent="0" algn="ctr">
              <a:buNone/>
              <a:defRPr sz="4000">
                <a:solidFill>
                  <a:schemeClr val="tx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4pPr>
            <a:lvl5pPr marL="1828800" indent="0" algn="ctr">
              <a:buNone/>
              <a:defRPr sz="4000">
                <a:solidFill>
                  <a:schemeClr val="tx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</a:defRPr>
            </a:lvl5pPr>
          </a:lstStyle>
          <a:p>
            <a:pPr lvl="0"/>
            <a:r>
              <a:rPr lang="en-US"/>
              <a:t>Break Slide Title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E789DB-F946-9C96-3EAE-971A78C86C2F}"/>
              </a:ext>
            </a:extLst>
          </p:cNvPr>
          <p:cNvSpPr/>
          <p:nvPr userDrawn="1"/>
        </p:nvSpPr>
        <p:spPr>
          <a:xfrm>
            <a:off x="0" y="-2517"/>
            <a:ext cx="12192000" cy="75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CFDCE-46C6-1CB2-5E48-FADD9CAA2ACE}"/>
              </a:ext>
            </a:extLst>
          </p:cNvPr>
          <p:cNvSpPr txBox="1">
            <a:spLocks/>
          </p:cNvSpPr>
          <p:nvPr userDrawn="1"/>
        </p:nvSpPr>
        <p:spPr>
          <a:xfrm>
            <a:off x="432391" y="636307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10E8EA-57F6-764C-8914-AEEABF058192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37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2 lines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39655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8000" spc="-3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73716" y="686745"/>
            <a:ext cx="2444567" cy="67386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327255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3200" b="1">
                <a:solidFill>
                  <a:srgbClr val="898989"/>
                </a:solidFill>
              </a:defRPr>
            </a:lvl2pPr>
            <a:lvl3pPr marL="914400" indent="0" algn="ctr">
              <a:buNone/>
              <a:defRPr sz="3200" b="1">
                <a:solidFill>
                  <a:srgbClr val="898989"/>
                </a:solidFill>
              </a:defRPr>
            </a:lvl3pPr>
            <a:lvl4pPr marL="1371600" indent="0" algn="ctr">
              <a:buNone/>
              <a:defRPr sz="3200" b="1">
                <a:solidFill>
                  <a:srgbClr val="898989"/>
                </a:solidFill>
              </a:defRPr>
            </a:lvl4pPr>
            <a:lvl5pPr marL="1828800" indent="0" algn="ctr">
              <a:buNone/>
              <a:defRPr sz="32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343261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1 line)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360614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8000" spc="-300">
                <a:solidFill>
                  <a:srgbClr val="002E6D"/>
                </a:solidFill>
              </a:defRPr>
            </a:lvl1pPr>
          </a:lstStyle>
          <a:p>
            <a:r>
              <a:rPr lang="en-US" dirty="0"/>
              <a:t>Click to edit Master title style (1 line)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300" baseline="0">
                <a:solidFill>
                  <a:srgbClr val="8989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U.S. Small Business Administration Office of Capital Access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8" y="683381"/>
            <a:ext cx="2407901" cy="661370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48088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3200" b="1">
                <a:solidFill>
                  <a:srgbClr val="898989"/>
                </a:solidFill>
              </a:defRPr>
            </a:lvl2pPr>
            <a:lvl3pPr marL="914400" indent="0" algn="ctr">
              <a:buNone/>
              <a:defRPr sz="3200" b="1">
                <a:solidFill>
                  <a:srgbClr val="898989"/>
                </a:solidFill>
              </a:defRPr>
            </a:lvl3pPr>
            <a:lvl4pPr marL="1371600" indent="0" algn="ctr">
              <a:buNone/>
              <a:defRPr sz="3200" b="1">
                <a:solidFill>
                  <a:srgbClr val="898989"/>
                </a:solidFill>
              </a:defRPr>
            </a:lvl4pPr>
            <a:lvl5pPr marL="1828800" indent="0" algn="ctr">
              <a:buNone/>
              <a:defRPr sz="32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2139217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939655"/>
            <a:ext cx="9144000" cy="2387600"/>
          </a:xfrm>
        </p:spPr>
        <p:txBody>
          <a:bodyPr anchor="b">
            <a:normAutofit/>
          </a:bodyPr>
          <a:lstStyle>
            <a:lvl1pPr algn="ctr">
              <a:lnSpc>
                <a:spcPct val="75000"/>
              </a:lnSpc>
              <a:defRPr sz="8000" spc="-300">
                <a:solidFill>
                  <a:srgbClr val="002E6D"/>
                </a:solidFill>
              </a:defRPr>
            </a:lvl1pPr>
          </a:lstStyle>
          <a:p>
            <a:r>
              <a:rPr lang="en-US" dirty="0"/>
              <a:t>Click to edit Master title style (2 lines)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6194612"/>
            <a:ext cx="9144000" cy="455570"/>
          </a:xfrm>
        </p:spPr>
        <p:txBody>
          <a:bodyPr>
            <a:normAutofit/>
          </a:bodyPr>
          <a:lstStyle>
            <a:lvl1pPr marL="0" indent="0" algn="ctr">
              <a:buNone/>
              <a:defRPr sz="1300">
                <a:solidFill>
                  <a:srgbClr val="8989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048" y="683381"/>
            <a:ext cx="2407901" cy="661370"/>
          </a:xfrm>
          <a:prstGeom prst="rect">
            <a:avLst/>
          </a:prstGeom>
        </p:spPr>
      </p:pic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327255"/>
            <a:ext cx="9144000" cy="1646237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3200" b="1">
                <a:solidFill>
                  <a:srgbClr val="898989"/>
                </a:solidFill>
              </a:defRPr>
            </a:lvl2pPr>
            <a:lvl3pPr marL="914400" indent="0" algn="ctr">
              <a:buNone/>
              <a:defRPr sz="3200" b="1">
                <a:solidFill>
                  <a:srgbClr val="898989"/>
                </a:solidFill>
              </a:defRPr>
            </a:lvl3pPr>
            <a:lvl4pPr marL="1371600" indent="0" algn="ctr">
              <a:buNone/>
              <a:defRPr sz="3200" b="1">
                <a:solidFill>
                  <a:srgbClr val="898989"/>
                </a:solidFill>
              </a:defRPr>
            </a:lvl4pPr>
            <a:lvl5pPr marL="1828800" indent="0" algn="ctr">
              <a:buNone/>
              <a:defRPr sz="3200" b="1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73177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 - Screen Only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ts val="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273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bg>
      <p:bgPr>
        <a:solidFill>
          <a:srgbClr val="003E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lnSpc>
                <a:spcPts val="6000"/>
              </a:lnSpc>
              <a:defRPr sz="6000">
                <a:solidFill>
                  <a:srgbClr val="007EB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8989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15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6126" y="1268765"/>
            <a:ext cx="9259747" cy="2237228"/>
          </a:xfrm>
        </p:spPr>
        <p:txBody>
          <a:bodyPr anchor="b"/>
          <a:lstStyle>
            <a:lvl1pPr>
              <a:lnSpc>
                <a:spcPts val="6000"/>
              </a:lnSpc>
              <a:defRPr sz="6000"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chapter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71005" y="3613572"/>
            <a:ext cx="9259747" cy="150018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B572E-89BE-494F-986F-1825FA7A1358}" type="datetime4">
              <a:rPr lang="en-US" smtClean="0"/>
              <a:t>March 11,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U.S. Small Business Administration Office of Capital Access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8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0650"/>
            <a:ext cx="10515600" cy="598904"/>
          </a:xfrm>
        </p:spPr>
        <p:txBody>
          <a:bodyPr/>
          <a:lstStyle>
            <a:lvl1pPr>
              <a:defRPr>
                <a:solidFill>
                  <a:srgbClr val="002E6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4555"/>
            <a:ext cx="10515600" cy="45476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" y="6194300"/>
            <a:ext cx="2394420" cy="365125"/>
          </a:xfrm>
        </p:spPr>
        <p:txBody>
          <a:bodyPr/>
          <a:lstStyle/>
          <a:p>
            <a:fld id="{03CCACFB-8CC6-4296-9726-814BD917A4E2}" type="datetime4">
              <a:rPr lang="en-US" smtClean="0"/>
              <a:t>March 11, 2025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60762" y="6194300"/>
            <a:ext cx="7470476" cy="365125"/>
          </a:xfrm>
        </p:spPr>
        <p:txBody>
          <a:bodyPr/>
          <a:lstStyle>
            <a:lvl1pPr>
              <a:defRPr sz="1300" baseline="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U.S. Small Business Administration Office of Capital Access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062013" y="6194300"/>
            <a:ext cx="2743200" cy="365125"/>
          </a:xfrm>
        </p:spPr>
        <p:txBody>
          <a:bodyPr/>
          <a:lstStyle/>
          <a:p>
            <a:fld id="{B1AB44B9-F1EC-4F4B-88D4-413245C9CD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17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8"/>
          <a:srcRect t="-18262"/>
          <a:stretch/>
        </p:blipFill>
        <p:spPr>
          <a:xfrm>
            <a:off x="152400" y="6194300"/>
            <a:ext cx="11887200" cy="5271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2013" y="61943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1AB44B9-F1EC-4F4B-88D4-413245C9CD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30649"/>
            <a:ext cx="10515600" cy="1160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06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79850" y="6194300"/>
            <a:ext cx="4432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U.S. Small Business Administration Office of Capital Access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35624"/>
            <a:ext cx="605928" cy="722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47204" y="119502"/>
            <a:ext cx="11892396" cy="329742"/>
            <a:chOff x="147204" y="119502"/>
            <a:chExt cx="11892396" cy="329742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1913204" y="119502"/>
              <a:ext cx="126396" cy="329742"/>
            </a:xfrm>
            <a:prstGeom prst="rect">
              <a:avLst/>
            </a:prstGeom>
            <a:solidFill>
              <a:srgbClr val="002E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noFill/>
                </a:ln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 rot="5400000">
              <a:off x="5967006" y="-5700300"/>
              <a:ext cx="126396" cy="11766000"/>
            </a:xfrm>
            <a:prstGeom prst="rect">
              <a:avLst/>
            </a:prstGeom>
            <a:solidFill>
              <a:srgbClr val="002E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147204" y="119502"/>
              <a:ext cx="126396" cy="329742"/>
            </a:xfrm>
            <a:prstGeom prst="rect">
              <a:avLst/>
            </a:prstGeom>
            <a:solidFill>
              <a:srgbClr val="002E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noFill/>
                </a:ln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11913204" y="6277140"/>
            <a:ext cx="126396" cy="441342"/>
          </a:xfrm>
          <a:custGeom>
            <a:avLst/>
            <a:gdLst>
              <a:gd name="connsiteX0" fmla="*/ 0 w 126396"/>
              <a:gd name="connsiteY0" fmla="*/ 0 h 441341"/>
              <a:gd name="connsiteX1" fmla="*/ 126396 w 126396"/>
              <a:gd name="connsiteY1" fmla="*/ 0 h 441341"/>
              <a:gd name="connsiteX2" fmla="*/ 126396 w 126396"/>
              <a:gd name="connsiteY2" fmla="*/ 441341 h 441341"/>
              <a:gd name="connsiteX3" fmla="*/ 0 w 126396"/>
              <a:gd name="connsiteY3" fmla="*/ 441341 h 441341"/>
              <a:gd name="connsiteX4" fmla="*/ 0 w 126396"/>
              <a:gd name="connsiteY4" fmla="*/ 0 h 441341"/>
              <a:gd name="connsiteX0" fmla="*/ 0 w 126396"/>
              <a:gd name="connsiteY0" fmla="*/ 0 h 441341"/>
              <a:gd name="connsiteX1" fmla="*/ 126396 w 126396"/>
              <a:gd name="connsiteY1" fmla="*/ 0 h 441341"/>
              <a:gd name="connsiteX2" fmla="*/ 126396 w 126396"/>
              <a:gd name="connsiteY2" fmla="*/ 336566 h 441341"/>
              <a:gd name="connsiteX3" fmla="*/ 0 w 126396"/>
              <a:gd name="connsiteY3" fmla="*/ 441341 h 441341"/>
              <a:gd name="connsiteX4" fmla="*/ 0 w 126396"/>
              <a:gd name="connsiteY4" fmla="*/ 0 h 441341"/>
              <a:gd name="connsiteX0" fmla="*/ 0 w 126396"/>
              <a:gd name="connsiteY0" fmla="*/ 0 h 441341"/>
              <a:gd name="connsiteX1" fmla="*/ 126396 w 126396"/>
              <a:gd name="connsiteY1" fmla="*/ 0 h 441341"/>
              <a:gd name="connsiteX2" fmla="*/ 126396 w 126396"/>
              <a:gd name="connsiteY2" fmla="*/ 327041 h 441341"/>
              <a:gd name="connsiteX3" fmla="*/ 0 w 126396"/>
              <a:gd name="connsiteY3" fmla="*/ 441341 h 441341"/>
              <a:gd name="connsiteX4" fmla="*/ 0 w 126396"/>
              <a:gd name="connsiteY4" fmla="*/ 0 h 44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396" h="441341">
                <a:moveTo>
                  <a:pt x="0" y="0"/>
                </a:moveTo>
                <a:lnTo>
                  <a:pt x="126396" y="0"/>
                </a:lnTo>
                <a:lnTo>
                  <a:pt x="126396" y="327041"/>
                </a:lnTo>
                <a:lnTo>
                  <a:pt x="0" y="441341"/>
                </a:lnTo>
                <a:lnTo>
                  <a:pt x="0" y="0"/>
                </a:lnTo>
                <a:close/>
              </a:path>
            </a:pathLst>
          </a:custGeom>
          <a:solidFill>
            <a:srgbClr val="002E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3" y="6448922"/>
            <a:ext cx="356632" cy="2726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1226" y="6194300"/>
            <a:ext cx="23944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B1DF5776-A44C-401D-BF51-F0487DAFDA29}" type="datetime4">
              <a:rPr lang="en-US" smtClean="0"/>
              <a:t>March 11, 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36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00" baseline="0">
          <a:solidFill>
            <a:srgbClr val="002E6D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424242"/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424242"/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424242"/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424242"/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424242"/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91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AC0_E046215A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18/10/relationships/comments" Target="../comments/modernComment_131_195D49CC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microsoft.com/office/2018/10/relationships/comments" Target="../comments/modernComment_ABF_64C446D4.xml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ABD_EEAB0E6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AC7_5FE784C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ABE_F404850A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ADA_92D57B8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lending.sba.gov/lender-match/" TargetMode="External"/><Relationship Id="rId3" Type="http://schemas.openxmlformats.org/officeDocument/2006/relationships/hyperlink" Target="https://www.sba.gov/district/columbus" TargetMode="External"/><Relationship Id="rId7" Type="http://schemas.openxmlformats.org/officeDocument/2006/relationships/hyperlink" Target="https://www.vetbizcentral.org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ecdi.org/wbc" TargetMode="External"/><Relationship Id="rId5" Type="http://schemas.openxmlformats.org/officeDocument/2006/relationships/hyperlink" Target="https://www.score.org/columbusoh" TargetMode="External"/><Relationship Id="rId4" Type="http://schemas.openxmlformats.org/officeDocument/2006/relationships/hyperlink" Target="https://sbdccolumbus.com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Jerome.jones@sba.gov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Relationship Id="rId4" Type="http://schemas.openxmlformats.org/officeDocument/2006/relationships/hyperlink" Target="mailto:David.townsend@sba.gov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AC6_9A8165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AC4_A942D35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AC1_608ED0EC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26D8A-7415-5B42-A07C-95E018BB6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846EA9FE-DEEF-CBEC-102D-0C380555BD74}"/>
              </a:ext>
            </a:extLst>
          </p:cNvPr>
          <p:cNvSpPr txBox="1">
            <a:spLocks/>
          </p:cNvSpPr>
          <p:nvPr/>
        </p:nvSpPr>
        <p:spPr>
          <a:xfrm>
            <a:off x="6887867" y="4904809"/>
            <a:ext cx="4898997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39CCE367-6C4A-E969-E042-DCDF60677B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U.S. Small Business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313672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DF51E-B0F9-35E2-C31C-C89C2B545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Proceeds- Farms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67E730-E25A-1F05-8CE6-3BEDC768D5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2" y="1435395"/>
            <a:ext cx="10889721" cy="409069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 charset="0"/>
              </a:rPr>
              <a:t>• Purchase of land, building, and land improvements as part of an eligible project;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 charset="0"/>
              </a:rPr>
              <a:t>• Construction, renovation, or improvement of farm buildings other than residences;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 charset="0"/>
              </a:rPr>
              <a:t>• 7(a) Only: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 charset="0"/>
              </a:rPr>
              <a:t>	• Purchase of farm machinery and equipment;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 charset="0"/>
              </a:rPr>
              <a:t>	• Purchase of seed and acquisition of animals;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 charset="0"/>
              </a:rPr>
              <a:t>	• Operating expenses directly related to the farming operations, 	excluding personal or family living expenses; and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 charset="0"/>
              </a:rPr>
              <a:t>• Refinancing of debt related to the farming operation, excluding personal or    family debt, provided the refinancing meets SBA loan Program Requirements.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 charset="0"/>
              </a:rPr>
              <a:t>NOTE: the acquisition of land in excess of the farming operation’s needs is not an eligible use of proceeds (SOP Reference - page 34)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15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1638-01EC-7B06-8059-06B129497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Capital: Requirements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737AFD-B0F2-02C3-A8AD-1D5AE86503E9}"/>
              </a:ext>
            </a:extLst>
          </p:cNvPr>
          <p:cNvSpPr txBox="1"/>
          <p:nvPr/>
        </p:nvSpPr>
        <p:spPr>
          <a:xfrm>
            <a:off x="1020726" y="1378500"/>
            <a:ext cx="10331486" cy="118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b="1" dirty="0">
                <a:solidFill>
                  <a:srgbClr val="898989"/>
                </a:solidFill>
                <a:latin typeface="Source Sans Pro" charset="0"/>
              </a:rPr>
              <a:t>.</a:t>
            </a:r>
            <a:r>
              <a:rPr lang="en-US" sz="2400" b="1" dirty="0">
                <a:latin typeface="Source Sans Pro" charset="0"/>
              </a:rPr>
              <a:t> The SBA works with lenders to provide loans to small businesses. We do not lend directly to small business owners.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Source Sans Pro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4C14A549-33B4-0E2B-B6B2-CF8DFBC65D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46" b="26289"/>
          <a:stretch/>
        </p:blipFill>
        <p:spPr>
          <a:xfrm>
            <a:off x="2320193" y="2169042"/>
            <a:ext cx="7187150" cy="21224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D6A5B2-3583-7131-83D2-FF732DD0C754}"/>
              </a:ext>
            </a:extLst>
          </p:cNvPr>
          <p:cNvSpPr txBox="1"/>
          <p:nvPr/>
        </p:nvSpPr>
        <p:spPr>
          <a:xfrm>
            <a:off x="2320193" y="4463837"/>
            <a:ext cx="35545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F80"/>
                </a:solidFill>
                <a:effectLst/>
                <a:uLnTx/>
                <a:uFillTx/>
              </a:rPr>
              <a:t>Be a for-profit business: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F80"/>
                </a:solidFill>
                <a:effectLst/>
                <a:uLnTx/>
                <a:uFillTx/>
              </a:rPr>
              <a:t>The business is officially registered &amp; operates legally.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3F80"/>
              </a:solidFill>
              <a:effectLst/>
              <a:uLnTx/>
              <a:uFillTx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398D42-9564-5D5D-02FA-C331511ED1A6}"/>
              </a:ext>
            </a:extLst>
          </p:cNvPr>
          <p:cNvSpPr txBox="1"/>
          <p:nvPr/>
        </p:nvSpPr>
        <p:spPr>
          <a:xfrm>
            <a:off x="6096000" y="4463837"/>
            <a:ext cx="35545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F80"/>
                </a:solidFill>
                <a:effectLst/>
                <a:uLnTx/>
                <a:uFillTx/>
              </a:rPr>
              <a:t>Do business in the U.S.: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F80"/>
                </a:solidFill>
                <a:effectLst/>
                <a:uLnTx/>
                <a:uFillTx/>
              </a:rPr>
              <a:t>The business is physically located &amp; operates in the U.S. or its territories.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3F8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6269244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1638-01EC-7B06-8059-06B129497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Capital: Requirements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737AFD-B0F2-02C3-A8AD-1D5AE86503E9}"/>
              </a:ext>
            </a:extLst>
          </p:cNvPr>
          <p:cNvSpPr txBox="1"/>
          <p:nvPr/>
        </p:nvSpPr>
        <p:spPr>
          <a:xfrm>
            <a:off x="1020726" y="1522190"/>
            <a:ext cx="10410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 SemiBold"/>
                <a:ea typeface="+mn-ea"/>
                <a:cs typeface="+mn-cs"/>
              </a:rPr>
              <a:t>Ineligible Businesses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122D7A6-9634-2318-94C6-E94CF4B694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8167070"/>
              </p:ext>
            </p:extLst>
          </p:nvPr>
        </p:nvGraphicFramePr>
        <p:xfrm>
          <a:off x="1716532" y="2211572"/>
          <a:ext cx="9224370" cy="3625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554414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D21177-A6D9-7CDC-0CF3-C51DCAA438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6000" dirty="0">
                <a:solidFill>
                  <a:schemeClr val="accent6"/>
                </a:solidFill>
              </a:rPr>
              <a:t>SBA Lender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08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FFDFE-4C32-BC0C-DBEC-B980278D3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A7DDE-0676-4B16-A6AD-D23D50E36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Lender Types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BA24C-18F8-A670-2AFB-BB6EB89E4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2" y="1435395"/>
            <a:ext cx="10889721" cy="409069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Conventional Lenders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Credit Unions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Non-Bank Lenders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Mission-based Community Lenders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Certified Development Companies (CDC)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Community Advantage Lenders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Microlenders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780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10C9B-27C7-824E-2A49-48423B031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3054-C33C-2E52-3983-129CBDE0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Certified Development Companies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CB620-637B-292F-2BC1-A24ADCC1C8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2" y="1435395"/>
            <a:ext cx="10889721" cy="4090692"/>
          </a:xfrm>
        </p:spPr>
        <p:txBody>
          <a:bodyPr/>
          <a:lstStyle/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SBA 504 Loans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State of Ohio 166 Loans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Some Local Loan Programs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057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94602-F551-88FF-BBF1-822657D5F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4E0BBE-9FE1-B867-A555-19E5A60373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6000" dirty="0">
                <a:solidFill>
                  <a:schemeClr val="accent6"/>
                </a:solidFill>
              </a:rPr>
              <a:t>SBA Loan Programs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135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1638-01EC-7B06-8059-06B129497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SBA Loan Programs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52B6E55-F8B8-628A-C110-F31A4381A254}"/>
              </a:ext>
            </a:extLst>
          </p:cNvPr>
          <p:cNvGrpSpPr/>
          <p:nvPr/>
        </p:nvGrpSpPr>
        <p:grpSpPr>
          <a:xfrm>
            <a:off x="2330378" y="1730410"/>
            <a:ext cx="7276062" cy="1964879"/>
            <a:chOff x="2483597" y="1813778"/>
            <a:chExt cx="7276062" cy="196487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21C78FD-F076-1C34-F9DA-0E33749AB51F}"/>
                </a:ext>
              </a:extLst>
            </p:cNvPr>
            <p:cNvGrpSpPr/>
            <p:nvPr/>
          </p:nvGrpSpPr>
          <p:grpSpPr>
            <a:xfrm>
              <a:off x="2483597" y="1813778"/>
              <a:ext cx="1511300" cy="1961538"/>
              <a:chOff x="2483597" y="1813778"/>
              <a:chExt cx="1511300" cy="1961538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E2A59787-A9A7-76C3-F1A4-8674C5264E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3597" y="1813778"/>
                <a:ext cx="1511300" cy="1536700"/>
              </a:xfrm>
              <a:prstGeom prst="rect">
                <a:avLst/>
              </a:prstGeom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38DF24C-2F4F-AED7-33EC-590ECA916B6C}"/>
                  </a:ext>
                </a:extLst>
              </p:cNvPr>
              <p:cNvSpPr/>
              <p:nvPr/>
            </p:nvSpPr>
            <p:spPr>
              <a:xfrm>
                <a:off x="2483597" y="3375206"/>
                <a:ext cx="15113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424242"/>
                    </a:solidFill>
                    <a:ea typeface="Source Sans Pro" panose="020B0503030403020204" pitchFamily="34" charset="0"/>
                  </a:rPr>
                  <a:t>504 Loan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EBF8C5D-0233-813C-A9C2-954F7DB6DFD4}"/>
                </a:ext>
              </a:extLst>
            </p:cNvPr>
            <p:cNvGrpSpPr/>
            <p:nvPr/>
          </p:nvGrpSpPr>
          <p:grpSpPr>
            <a:xfrm>
              <a:off x="8248359" y="1813778"/>
              <a:ext cx="1511300" cy="1964879"/>
              <a:chOff x="8248359" y="1813778"/>
              <a:chExt cx="1511300" cy="1964879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4A0861B3-52D0-D0B4-E0DF-BD3D39AB46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48359" y="1813778"/>
                <a:ext cx="1511300" cy="1536700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D4B047C-2DA3-B1FE-E25B-1ED3C09F1014}"/>
                  </a:ext>
                </a:extLst>
              </p:cNvPr>
              <p:cNvSpPr/>
              <p:nvPr/>
            </p:nvSpPr>
            <p:spPr>
              <a:xfrm>
                <a:off x="8248359" y="3378547"/>
                <a:ext cx="15113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2000" dirty="0">
                    <a:solidFill>
                      <a:srgbClr val="424242"/>
                    </a:solidFill>
                    <a:ea typeface="Source Sans Pro" panose="020B0503030403020204" pitchFamily="34" charset="0"/>
                  </a:rPr>
                  <a:t>Microloan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641AB0D-F5A0-79CD-1A9E-A95095446BDB}"/>
                </a:ext>
              </a:extLst>
            </p:cNvPr>
            <p:cNvGrpSpPr/>
            <p:nvPr/>
          </p:nvGrpSpPr>
          <p:grpSpPr>
            <a:xfrm>
              <a:off x="5365978" y="1813778"/>
              <a:ext cx="1511300" cy="1947805"/>
              <a:chOff x="5221434" y="1813778"/>
              <a:chExt cx="1511300" cy="1947805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E1F2FA73-FD59-9A1E-4378-4F57D30A10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21434" y="1813778"/>
                <a:ext cx="1511300" cy="1467774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E176B19-B94F-0DCA-A871-3243F94550BE}"/>
                  </a:ext>
                </a:extLst>
              </p:cNvPr>
              <p:cNvSpPr/>
              <p:nvPr/>
            </p:nvSpPr>
            <p:spPr>
              <a:xfrm>
                <a:off x="5221434" y="3392251"/>
                <a:ext cx="151130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dirty="0">
                    <a:solidFill>
                      <a:srgbClr val="424242"/>
                    </a:solidFill>
                    <a:ea typeface="Source Sans Pro" panose="020B0503030403020204" pitchFamily="34" charset="0"/>
                  </a:rPr>
                  <a:t>7(a) Loan</a:t>
                </a: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01F09F8-35E4-9087-ED3A-48958D3D7AD8}"/>
              </a:ext>
            </a:extLst>
          </p:cNvPr>
          <p:cNvGrpSpPr/>
          <p:nvPr/>
        </p:nvGrpSpPr>
        <p:grpSpPr>
          <a:xfrm>
            <a:off x="3544133" y="4348501"/>
            <a:ext cx="4848552" cy="1015663"/>
            <a:chOff x="1509677" y="5241636"/>
            <a:chExt cx="4848552" cy="1015663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F02E8AD0-CA47-4CC4-ABEC-D3AFF547E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55955" y="5419874"/>
              <a:ext cx="640080" cy="659187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63953AE-A940-07F9-317B-3D2E9AC0C887}"/>
                </a:ext>
              </a:extLst>
            </p:cNvPr>
            <p:cNvSpPr/>
            <p:nvPr/>
          </p:nvSpPr>
          <p:spPr>
            <a:xfrm>
              <a:off x="4735559" y="5395524"/>
              <a:ext cx="16226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rgbClr val="424242"/>
                  </a:solidFill>
                  <a:ea typeface="Source Sans Pro" panose="020B0503030403020204" pitchFamily="34" charset="0"/>
                </a:rPr>
                <a:t>International Trade Loans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EAD2A71-E3D1-1756-FB27-B401D2BC381E}"/>
                </a:ext>
              </a:extLst>
            </p:cNvPr>
            <p:cNvSpPr txBox="1"/>
            <p:nvPr/>
          </p:nvSpPr>
          <p:spPr>
            <a:xfrm>
              <a:off x="2194123" y="5241636"/>
              <a:ext cx="16920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rgbClr val="424242"/>
                  </a:solidFill>
                  <a:ea typeface="Source Sans Pro" panose="020B0503030403020204" pitchFamily="34" charset="0"/>
                </a:rPr>
                <a:t>Community Advantage Loans</a:t>
              </a:r>
              <a:endParaRPr lang="en-US" sz="2000" dirty="0">
                <a:solidFill>
                  <a:srgbClr val="1B1E29"/>
                </a:solidFill>
                <a:latin typeface="Calibri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DBA59AA-5039-A214-E2F6-1B050AC2A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09677" y="5420283"/>
              <a:ext cx="639284" cy="6583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58478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20DF9-9B87-2AD8-7295-FBF20A608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25D1B6-F37A-D518-91F2-BFF84F9814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615" y="1541928"/>
            <a:ext cx="11185525" cy="3218331"/>
          </a:xfrm>
        </p:spPr>
        <p:txBody>
          <a:bodyPr/>
          <a:lstStyle/>
          <a:p>
            <a:r>
              <a:rPr lang="en-US" sz="6600" dirty="0">
                <a:solidFill>
                  <a:schemeClr val="accent6"/>
                </a:solidFill>
              </a:rPr>
              <a:t>Access to Capital</a:t>
            </a:r>
          </a:p>
          <a:p>
            <a:endParaRPr lang="en-US" sz="6600" dirty="0">
              <a:solidFill>
                <a:schemeClr val="accent6"/>
              </a:solidFill>
            </a:endParaRPr>
          </a:p>
          <a:p>
            <a:r>
              <a:rPr lang="en-US" sz="4800" dirty="0"/>
              <a:t>7(a) Programs </a:t>
            </a:r>
          </a:p>
        </p:txBody>
      </p:sp>
    </p:spTree>
    <p:extLst>
      <p:ext uri="{BB962C8B-B14F-4D97-AF65-F5344CB8AC3E}">
        <p14:creationId xmlns:p14="http://schemas.microsoft.com/office/powerpoint/2010/main" val="3378737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1638-01EC-7B06-8059-06B129497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3726"/>
            <a:ext cx="10515600" cy="679401"/>
          </a:xfrm>
        </p:spPr>
        <p:txBody>
          <a:bodyPr/>
          <a:lstStyle/>
          <a:p>
            <a:r>
              <a:rPr kumimoji="0" lang="en-US" i="0" u="none" strike="noStrike" kern="1200" cap="none" spc="-10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CAPITAL: 7(a)</a:t>
            </a:r>
            <a:endParaRPr lang="en-US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737AFD-B0F2-02C3-A8AD-1D5AE86503E9}"/>
              </a:ext>
            </a:extLst>
          </p:cNvPr>
          <p:cNvSpPr txBox="1"/>
          <p:nvPr/>
        </p:nvSpPr>
        <p:spPr>
          <a:xfrm>
            <a:off x="1020726" y="1478289"/>
            <a:ext cx="10410109" cy="1188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charset="0"/>
              </a:rPr>
              <a:t>The 7(a) loan program is the SBA’s primary program for providing financial assistance to small businesses.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9" name="Picture 2" descr="C:\Users\BEBetit\Desktop\money.JPG">
            <a:extLst>
              <a:ext uri="{FF2B5EF4-FFF2-40B4-BE49-F238E27FC236}">
                <a16:creationId xmlns:a16="http://schemas.microsoft.com/office/drawing/2014/main" id="{38C50830-14A4-2A88-2BC8-E6C5C48E5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4"/>
          <a:stretch/>
        </p:blipFill>
        <p:spPr bwMode="auto">
          <a:xfrm>
            <a:off x="1669312" y="2253307"/>
            <a:ext cx="1610717" cy="167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BEBetit\Desktop\money.JPG">
            <a:extLst>
              <a:ext uri="{FF2B5EF4-FFF2-40B4-BE49-F238E27FC236}">
                <a16:creationId xmlns:a16="http://schemas.microsoft.com/office/drawing/2014/main" id="{944B4C18-FD84-0E78-CF5E-DA2427AC7F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4"/>
          <a:stretch/>
        </p:blipFill>
        <p:spPr bwMode="auto">
          <a:xfrm>
            <a:off x="7487385" y="2253307"/>
            <a:ext cx="1347945" cy="140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E84095D-B064-F568-B002-06F142C13F28}"/>
              </a:ext>
            </a:extLst>
          </p:cNvPr>
          <p:cNvSpPr txBox="1"/>
          <p:nvPr/>
        </p:nvSpPr>
        <p:spPr>
          <a:xfrm>
            <a:off x="1291723" y="4042745"/>
            <a:ext cx="38225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F8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Standard 7(a):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F8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-Maximum loan amt: $5M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F8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-SBA aggregate exposure: $3.75M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371EF9-BC7F-0E14-43F0-0426E2CC246E}"/>
              </a:ext>
            </a:extLst>
          </p:cNvPr>
          <p:cNvSpPr txBox="1"/>
          <p:nvPr/>
        </p:nvSpPr>
        <p:spPr>
          <a:xfrm>
            <a:off x="6789306" y="4019357"/>
            <a:ext cx="382253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F8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7(a) Small Loan: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F8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-Maximum loan amt: $500K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F8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-SBA aggregate exposure: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F8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  -85% for loans up to 150K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F8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  -75% for loans greater than 150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8774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72905-6BD4-7D8E-A288-3121B4E05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6D74E-2F97-86BD-19AB-87C19053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3726"/>
            <a:ext cx="10515600" cy="612420"/>
          </a:xfrm>
        </p:spPr>
        <p:txBody>
          <a:bodyPr/>
          <a:lstStyle/>
          <a:p>
            <a:r>
              <a:rPr lang="en-US" dirty="0"/>
              <a:t>SBA 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608F8C-6811-2FE8-432F-128F9C65A57E}"/>
              </a:ext>
            </a:extLst>
          </p:cNvPr>
          <p:cNvSpPr txBox="1"/>
          <p:nvPr/>
        </p:nvSpPr>
        <p:spPr>
          <a:xfrm>
            <a:off x="1020726" y="1378500"/>
            <a:ext cx="1033148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U.S. Small Business Administration makes the American dream of business ownership a reality.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B9755BC-9615-477B-9CEE-0F812C9FD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9" t="25180" r="10350" b="23188"/>
          <a:stretch/>
        </p:blipFill>
        <p:spPr bwMode="auto">
          <a:xfrm>
            <a:off x="1524000" y="2345735"/>
            <a:ext cx="9144000" cy="323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00832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FCF9E-D3D0-B624-2250-BFF3C489E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7567F-9028-C958-AC70-8180973D9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7(a) Loan Programs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939A04-D856-9C9C-0BF9-20F3327C17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2" y="1435395"/>
            <a:ext cx="10889721" cy="409069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676D92-EAAE-EB9F-6FDD-C68C0FC25462}"/>
              </a:ext>
            </a:extLst>
          </p:cNvPr>
          <p:cNvSpPr txBox="1"/>
          <p:nvPr/>
        </p:nvSpPr>
        <p:spPr>
          <a:xfrm>
            <a:off x="1235034" y="1591733"/>
            <a:ext cx="791193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E6D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Provides funds for a variety of uses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Federally-guaranteed loans up to $5 Million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Competitive loan terms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Term loans or revolving lines of credit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Robust secondary market and CRA credits</a:t>
            </a:r>
          </a:p>
        </p:txBody>
      </p:sp>
    </p:spTree>
    <p:extLst>
      <p:ext uri="{BB962C8B-B14F-4D97-AF65-F5344CB8AC3E}">
        <p14:creationId xmlns:p14="http://schemas.microsoft.com/office/powerpoint/2010/main" val="1911168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B1638-01EC-7B06-8059-06B129497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Capital: Exporting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D27AE4-A290-3109-0872-1F61F3675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196" y="1356841"/>
            <a:ext cx="1657325" cy="17266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60DB027-D544-B686-9A50-78FA1767DC3C}"/>
              </a:ext>
            </a:extLst>
          </p:cNvPr>
          <p:cNvSpPr txBox="1"/>
          <p:nvPr/>
        </p:nvSpPr>
        <p:spPr>
          <a:xfrm>
            <a:off x="778653" y="3429000"/>
            <a:ext cx="32750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F8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Export Express Loan: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F8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Typically approved within 36 hours &amp; can be up to $500,000.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F80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252D69-4E0E-8FA3-75E9-ADD34DD1695A}"/>
              </a:ext>
            </a:extLst>
          </p:cNvPr>
          <p:cNvSpPr txBox="1"/>
          <p:nvPr/>
        </p:nvSpPr>
        <p:spPr>
          <a:xfrm>
            <a:off x="4346060" y="3429000"/>
            <a:ext cx="31817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F8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Export Working Capital Loan: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F8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Can apply in advance of finalizing export sale/contract. Approved within 5-10 days &amp; can be up to $5 million.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F80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82C283-1F6B-2B19-2E9F-47DF02DC8C39}"/>
              </a:ext>
            </a:extLst>
          </p:cNvPr>
          <p:cNvSpPr txBox="1"/>
          <p:nvPr/>
        </p:nvSpPr>
        <p:spPr>
          <a:xfrm>
            <a:off x="8112642" y="3429000"/>
            <a:ext cx="359380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F8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International Trade Loan: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F8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Combination of fixed asset, working capital financing &amp; debt refinancing. SBA’s maximum guaranty of 90%. Up to $5 million.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F80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393690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58613-DB64-E37A-9812-3B5E18750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E67FC-459F-8C39-914C-D2F57D9B9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7(a) Loan Program: International Trade Loans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D7514-E97F-DEA3-A642-18B7CA01C3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2" y="1435395"/>
            <a:ext cx="10889721" cy="409069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1A403-9347-F97A-F025-2153207CB550}"/>
              </a:ext>
            </a:extLst>
          </p:cNvPr>
          <p:cNvSpPr txBox="1"/>
          <p:nvPr/>
        </p:nvSpPr>
        <p:spPr>
          <a:xfrm>
            <a:off x="1377538" y="1733797"/>
            <a:ext cx="776943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Helps small businesses expand globally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Guaranties from 75 percent to 90 percent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Offers three specific loan programs: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International Trade Loan Program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Export Working Capital Program 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Export Express </a:t>
            </a:r>
          </a:p>
        </p:txBody>
      </p:sp>
    </p:spTree>
    <p:extLst>
      <p:ext uri="{BB962C8B-B14F-4D97-AF65-F5344CB8AC3E}">
        <p14:creationId xmlns:p14="http://schemas.microsoft.com/office/powerpoint/2010/main" val="3712643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5E1D4-D699-EFCB-1764-6DECFFAAC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7A02C-B0A6-5F84-D2C9-32C28BD7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7(a) Loan Program: Community Advantage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FD14DC-18BB-6C1B-D01D-98A4FE351C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6919" y="1435395"/>
            <a:ext cx="10099414" cy="478709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36F749-F68B-87D1-4B41-0C3A3732A74A}"/>
              </a:ext>
            </a:extLst>
          </p:cNvPr>
          <p:cNvSpPr txBox="1"/>
          <p:nvPr/>
        </p:nvSpPr>
        <p:spPr>
          <a:xfrm>
            <a:off x="1413164" y="1435395"/>
            <a:ext cx="8087096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Originated and serviced by mission-based lenders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Focus on underserved markets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Receive loan guaranties up to 90 percent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Secondary market profits can be reinvested back into the community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There are 3 CA Lenders in the Columbus District counties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ECDI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Finance Fund</a:t>
            </a:r>
          </a:p>
          <a:p>
            <a:pPr marL="1200150" marR="0" lvl="2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CCDC</a:t>
            </a:r>
          </a:p>
        </p:txBody>
      </p:sp>
    </p:spTree>
    <p:extLst>
      <p:ext uri="{BB962C8B-B14F-4D97-AF65-F5344CB8AC3E}">
        <p14:creationId xmlns:p14="http://schemas.microsoft.com/office/powerpoint/2010/main" val="2588260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C2EED-884A-9E90-5AF1-F56E708C9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BD4F8-1376-5483-C521-BE0F811AE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7(a) Loan Program: Veterans Advantage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C0E79-EE91-2227-D9B1-7BC139EA09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2" y="1435395"/>
            <a:ext cx="10889721" cy="409069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293277-AF22-B64D-7E9F-72E9D8F26D4D}"/>
              </a:ext>
            </a:extLst>
          </p:cNvPr>
          <p:cNvSpPr txBox="1"/>
          <p:nvPr/>
        </p:nvSpPr>
        <p:spPr>
          <a:xfrm>
            <a:off x="1235034" y="1591733"/>
            <a:ext cx="791193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Standard 7(a) loan structure and terms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At least 51-percent ownership by veterans or military spouses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Fee relief on small dollar SBA guaranteed loans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Fees are waived for ALL Express loans to veterans up to $1Million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E6D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NOTE:  FY 2025 (starting 10/1/2024):  All 7a Loans Less than $500,000 have fee relief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Includes Express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Includes 7a Small Loans</a:t>
            </a:r>
          </a:p>
          <a:p>
            <a:pPr marL="12573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Includes Regular 7a</a:t>
            </a:r>
          </a:p>
        </p:txBody>
      </p:sp>
    </p:spTree>
    <p:extLst>
      <p:ext uri="{BB962C8B-B14F-4D97-AF65-F5344CB8AC3E}">
        <p14:creationId xmlns:p14="http://schemas.microsoft.com/office/powerpoint/2010/main" val="295852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6EEB2-7E67-2E91-B838-327E0AB5A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294AC9-BCFF-B1A8-125D-8EF2350058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9615" y="1541928"/>
            <a:ext cx="11185525" cy="3218331"/>
          </a:xfrm>
        </p:spPr>
        <p:txBody>
          <a:bodyPr/>
          <a:lstStyle/>
          <a:p>
            <a:r>
              <a:rPr lang="en-US" sz="6600" dirty="0">
                <a:solidFill>
                  <a:schemeClr val="accent6"/>
                </a:solidFill>
              </a:rPr>
              <a:t>Access to Capital</a:t>
            </a:r>
          </a:p>
          <a:p>
            <a:endParaRPr lang="en-US" sz="6600" dirty="0">
              <a:solidFill>
                <a:schemeClr val="accent6"/>
              </a:solidFill>
            </a:endParaRPr>
          </a:p>
          <a:p>
            <a:r>
              <a:rPr lang="en-US" sz="4800" dirty="0"/>
              <a:t>504 Program &amp; Microloans </a:t>
            </a:r>
          </a:p>
        </p:txBody>
      </p:sp>
    </p:spTree>
    <p:extLst>
      <p:ext uri="{BB962C8B-B14F-4D97-AF65-F5344CB8AC3E}">
        <p14:creationId xmlns:p14="http://schemas.microsoft.com/office/powerpoint/2010/main" val="2079711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9D899-8144-3FA0-C4CB-3C2EC12353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E2A1E-4757-32D3-7BEA-81E0BDA1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504 Loan Program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DBE625-069C-0BCB-932E-EDFB8C6A2A3D}"/>
              </a:ext>
            </a:extLst>
          </p:cNvPr>
          <p:cNvSpPr txBox="1"/>
          <p:nvPr/>
        </p:nvSpPr>
        <p:spPr>
          <a:xfrm>
            <a:off x="1163783" y="2086199"/>
            <a:ext cx="553865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Strengthened collateral position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No SBA lending history required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CDC processes SBA paperwork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Qualifies for CRA credits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Mitigates HVADC concerns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6E07945-9F79-C553-06AA-E840005DF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816" y="2112343"/>
            <a:ext cx="4298698" cy="275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46432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EA5A1-CAFD-E4A8-F76F-83AD8F7CB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F835F-5299-2046-2D6C-9C02B80EE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3726"/>
            <a:ext cx="10515600" cy="695578"/>
          </a:xfrm>
        </p:spPr>
        <p:txBody>
          <a:bodyPr/>
          <a:lstStyle/>
          <a:p>
            <a:r>
              <a:rPr lang="en-US" dirty="0"/>
              <a:t>Financing Structures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CEC27-9B12-76A3-B7A0-B5E94A8A2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120" y="1861021"/>
            <a:ext cx="3365736" cy="1650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38963F-8FB9-7A79-3781-3CA1CB148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504" y="3642995"/>
            <a:ext cx="2814823" cy="17367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B78150-55AB-A63F-F9EB-796EB2C13F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0057" y="3511383"/>
            <a:ext cx="2954880" cy="181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71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8D2F8-C6AF-2CAD-B82C-4998762E7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D6991-4B0B-4484-AD5D-CE6FEE4D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2776"/>
            <a:ext cx="10515600" cy="998008"/>
          </a:xfrm>
        </p:spPr>
        <p:txBody>
          <a:bodyPr/>
          <a:lstStyle/>
          <a:p>
            <a:r>
              <a:rPr lang="en-US" dirty="0"/>
              <a:t>Microloan Program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EBE43-CACA-2A9B-AD89-1DD465EA6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207" y="1700784"/>
            <a:ext cx="2794899" cy="396259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A35C0C2-149C-50D5-7BF7-655AAE4A1DFD}"/>
              </a:ext>
            </a:extLst>
          </p:cNvPr>
          <p:cNvSpPr txBox="1">
            <a:spLocks/>
          </p:cNvSpPr>
          <p:nvPr/>
        </p:nvSpPr>
        <p:spPr>
          <a:xfrm>
            <a:off x="4162905" y="1700784"/>
            <a:ext cx="6407559" cy="4157731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424242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424242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424242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24242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24242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 charset="0"/>
              </a:rPr>
              <a:t>Mission-based lenders and nonprofits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 charset="0"/>
              </a:rPr>
              <a:t>Microloans of up to $50,000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 charset="0"/>
              </a:rPr>
              <a:t>Interest rates negotiated by lender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 charset="0"/>
              </a:rPr>
              <a:t>Eligible for annual Technical Assistance Grant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 charset="0"/>
              </a:rPr>
              <a:t>Eligible to be Community Advantage lender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 charset="0"/>
              </a:rPr>
              <a:t>Use of Lender Match for lead generation</a:t>
            </a:r>
          </a:p>
        </p:txBody>
      </p:sp>
    </p:spTree>
    <p:extLst>
      <p:ext uri="{BB962C8B-B14F-4D97-AF65-F5344CB8AC3E}">
        <p14:creationId xmlns:p14="http://schemas.microsoft.com/office/powerpoint/2010/main" val="962628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BAF77-E534-D8B1-8EE8-588A6B4BE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3B505-FC9D-369F-8EBA-7FC383709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Microloans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CE7C03-86FD-54FC-AFEF-1F3DF4F6FA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2" y="1435395"/>
            <a:ext cx="10889721" cy="409069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CCEE60-B2B9-E886-B0A6-EEB59815D464}"/>
              </a:ext>
            </a:extLst>
          </p:cNvPr>
          <p:cNvSpPr txBox="1"/>
          <p:nvPr/>
        </p:nvSpPr>
        <p:spPr>
          <a:xfrm>
            <a:off x="1935679" y="1591733"/>
            <a:ext cx="832460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Up to $500,000 using multiple funding sources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Start-ups usually limited to max of $75,000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For equipment, inventory, working capital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Rates determined by funding source (10% on average) 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Terms up to 5 years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10% down payment </a:t>
            </a:r>
          </a:p>
        </p:txBody>
      </p:sp>
    </p:spTree>
    <p:extLst>
      <p:ext uri="{BB962C8B-B14F-4D97-AF65-F5344CB8AC3E}">
        <p14:creationId xmlns:p14="http://schemas.microsoft.com/office/powerpoint/2010/main" val="4066810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97A55-D32E-0B26-D662-2C376B1B1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33CDF-CD18-8928-AD48-E72E502D4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Right Tools at the Right Time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1C28658C-5AB7-D7FC-DCBB-3820829A18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45245"/>
              </p:ext>
            </p:extLst>
          </p:nvPr>
        </p:nvGraphicFramePr>
        <p:xfrm>
          <a:off x="1992085" y="1435395"/>
          <a:ext cx="8449087" cy="4359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5831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D09373-8B32-68EC-95DA-38C58BF2A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4C8F7-023F-6505-51B2-9A551A8B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2776"/>
            <a:ext cx="10515600" cy="998008"/>
          </a:xfrm>
        </p:spPr>
        <p:txBody>
          <a:bodyPr/>
          <a:lstStyle/>
          <a:p>
            <a:r>
              <a:rPr lang="en-US" dirty="0"/>
              <a:t>Lender Match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1294AD-0185-F215-8AAF-944542A4E04E}"/>
              </a:ext>
            </a:extLst>
          </p:cNvPr>
          <p:cNvSpPr txBox="1">
            <a:spLocks/>
          </p:cNvSpPr>
          <p:nvPr/>
        </p:nvSpPr>
        <p:spPr>
          <a:xfrm>
            <a:off x="4162905" y="1700784"/>
            <a:ext cx="6407559" cy="4157731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424242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424242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424242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24242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24242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 marR="744855" lvl="0" indent="-228600" algn="l" defTabSz="914400" rtl="0" eaLnBrk="1" fontAlgn="auto" latinLnBrk="0" hangingPunct="1">
              <a:lnSpc>
                <a:spcPts val="293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Lende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r</a:t>
            </a:r>
            <a:r>
              <a:rPr kumimoji="0" lang="en-US" sz="2800" b="0" i="0" u="none" strike="noStrike" kern="1200" cap="none" spc="-1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 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M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a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t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c</a:t>
            </a:r>
            <a:r>
              <a:rPr kumimoji="0" lang="en-US" sz="2800" b="0" i="0" u="none" strike="noStrike" kern="1200" cap="none" spc="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h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 i</a:t>
            </a:r>
            <a:r>
              <a:rPr kumimoji="0" lang="en-US" sz="2800" b="0" i="0" u="none" strike="noStrike" kern="1200" cap="none" spc="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s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 </a:t>
            </a:r>
            <a:r>
              <a:rPr kumimoji="0" lang="en-US" sz="2800" b="0" i="0" u="none" strike="noStrike" kern="1200" cap="none" spc="-2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a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u</a:t>
            </a:r>
            <a:r>
              <a:rPr kumimoji="0" lang="en-US" sz="2800" b="0" i="0" u="none" strike="noStrike" kern="1200" cap="none" spc="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s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er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-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frien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dly 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website that 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c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onne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ts </a:t>
            </a:r>
            <a:r>
              <a:rPr kumimoji="0" lang="en-US" sz="2800" b="0" i="0" u="none" strike="noStrike" kern="1200" cap="none" spc="-1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pa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rticipatin</a:t>
            </a:r>
            <a:r>
              <a:rPr kumimoji="0" lang="en-US" sz="2800" b="0" i="0" u="none" strike="noStrike" kern="1200" cap="none" spc="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g</a:t>
            </a:r>
            <a:r>
              <a:rPr kumimoji="0" lang="en-US" sz="2800" b="0" i="0" u="none" strike="noStrike" kern="1200" cap="none" spc="-1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 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S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B</a:t>
            </a:r>
            <a:r>
              <a:rPr kumimoji="0" lang="en-US" sz="2800" b="0" i="0" u="none" strike="noStrike" kern="1200" cap="none" spc="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A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 le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nder</a:t>
            </a:r>
            <a:r>
              <a:rPr kumimoji="0" lang="en-US" sz="2800" b="0" i="0" u="none" strike="noStrike" kern="1200" cap="none" spc="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 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wit</a:t>
            </a:r>
            <a:r>
              <a:rPr kumimoji="0" lang="en-US" sz="2800" b="0" i="0" u="none" strike="noStrike" kern="1200" cap="none" spc="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h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 </a:t>
            </a:r>
            <a:r>
              <a:rPr kumimoji="0" lang="en-US" sz="2800" b="0" i="0" u="none" strike="noStrike" kern="1200" cap="none" spc="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s</a:t>
            </a:r>
            <a:r>
              <a:rPr kumimoji="0" lang="en-US" sz="2800" b="0" i="0" u="none" strike="noStrike" kern="1200" cap="none" spc="-1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m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a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l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l </a:t>
            </a:r>
            <a:r>
              <a:rPr kumimoji="0" lang="en-US" sz="2800" b="0" i="0" u="none" strike="noStrike" kern="1200" cap="none" spc="-1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b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u</a:t>
            </a:r>
            <a:r>
              <a:rPr kumimoji="0" lang="en-US" sz="2800" b="0" i="0" u="none" strike="noStrike" kern="1200" cap="none" spc="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s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ine</a:t>
            </a:r>
            <a:r>
              <a:rPr kumimoji="0" lang="en-US" sz="2800" b="0" i="0" u="none" strike="noStrike" kern="1200" cap="none" spc="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ss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 </a:t>
            </a:r>
            <a:r>
              <a:rPr kumimoji="0" lang="en-US" sz="2800" b="0" i="0" u="none" strike="noStrike" kern="1200" cap="none" spc="-1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b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o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rrower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s.</a:t>
            </a:r>
            <a:endParaRPr kumimoji="0" lang="en-US" sz="3200" b="0" i="0" u="none" strike="noStrike" kern="1200" cap="none" spc="-5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Source Sans Pro"/>
              <a:cs typeface="Source Sans Pro"/>
            </a:endParaRPr>
          </a:p>
          <a:p>
            <a:pPr marL="241300" marR="329565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Le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n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d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r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M</a:t>
            </a:r>
            <a:r>
              <a:rPr kumimoji="0" lang="en-US" sz="2800" b="0" i="0" u="none" strike="noStrike" kern="1200" cap="none" spc="-1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a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t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h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 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c</a:t>
            </a:r>
            <a:r>
              <a:rPr kumimoji="0" lang="en-US" sz="2800" b="0" i="0" u="none" strike="noStrike" kern="1200" cap="none" spc="-1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an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 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n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c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r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e</a:t>
            </a:r>
            <a:r>
              <a:rPr kumimoji="0" lang="en-US" sz="2800" b="0" i="0" u="none" strike="noStrike" kern="1200" cap="none" spc="-1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as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e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y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o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r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 r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e</a:t>
            </a:r>
            <a:r>
              <a:rPr kumimoji="0" lang="en-US" sz="2800" b="0" i="0" u="none" strike="noStrike" kern="1200" cap="none" spc="-1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a</a:t>
            </a:r>
            <a:r>
              <a:rPr kumimoji="0" lang="en-US" sz="2800" b="0" i="0" u="none" strike="noStrike" kern="1200" cap="none" spc="-2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h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to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</a:b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bo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rr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w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rs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 o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t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si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e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 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f y</a:t>
            </a:r>
            <a:r>
              <a:rPr kumimoji="0" lang="en-US" sz="2800" b="0" i="0" u="none" strike="noStrike" kern="1200" cap="none" spc="-1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o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r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 l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oc</a:t>
            </a:r>
            <a:r>
              <a:rPr kumimoji="0" lang="en-US" sz="2800" b="0" i="0" u="none" strike="noStrike" kern="1200" cap="none" spc="-2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a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l </a:t>
            </a:r>
            <a:r>
              <a:rPr kumimoji="0" lang="en-US" sz="2800" b="0" i="0" u="none" strike="noStrike" kern="1200" cap="none" spc="-1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a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re</a:t>
            </a:r>
            <a:r>
              <a:rPr kumimoji="0" lang="en-US" sz="2800" b="0" i="0" u="none" strike="noStrike" kern="1200" cap="none" spc="-2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.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 </a:t>
            </a:r>
          </a:p>
          <a:p>
            <a:pPr marL="241300" marR="329565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1300" algn="l"/>
              </a:tabLst>
              <a:defRPr/>
            </a:pP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Lenders can select </a:t>
            </a:r>
            <a:r>
              <a:rPr kumimoji="0" lang="en-US" sz="2800" b="0" i="0" u="none" strike="noStrike" kern="1200" cap="none" spc="-1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referral </a:t>
            </a:r>
            <a:r>
              <a:rPr kumimoji="0" lang="en-US" sz="2800" b="0" i="0" u="none" strike="noStrike" kern="1200" cap="none" spc="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s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e</a:t>
            </a:r>
            <a:r>
              <a:rPr kumimoji="0" lang="en-US" sz="2800" b="0" i="0" u="none" strike="noStrike" kern="1200" cap="none" spc="-3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a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r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c</a:t>
            </a:r>
            <a:r>
              <a:rPr kumimoji="0" lang="en-US" sz="2800" b="0" i="0" u="none" strike="noStrike" kern="1200" cap="none" spc="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 </a:t>
            </a:r>
            <a:r>
              <a:rPr kumimoji="0" lang="en-US" sz="2800" b="0" i="0" u="none" strike="noStrike" kern="1200" cap="none" spc="-1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c</a:t>
            </a:r>
            <a:r>
              <a:rPr kumimoji="0" lang="en-US" sz="2800" b="0" i="0" u="none" strike="noStrike" kern="1200" cap="none" spc="-5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riteri</a:t>
            </a:r>
            <a:r>
              <a:rPr kumimoji="0" lang="en-US" sz="2800" b="0" i="0" u="none" strike="noStrike" kern="1200" cap="none" spc="-2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a </a:t>
            </a:r>
            <a:br>
              <a:rPr kumimoji="0" lang="en-US" sz="2800" b="0" i="0" u="none" strike="noStrike" kern="1200" cap="none" spc="-2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</a:br>
            <a:r>
              <a:rPr kumimoji="0" lang="en-US" sz="2800" b="0" i="0" u="none" strike="noStrike" kern="1200" cap="none" spc="-2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to better target customers who meet </a:t>
            </a:r>
            <a:br>
              <a:rPr kumimoji="0" lang="en-US" sz="2800" b="0" i="0" u="none" strike="noStrike" kern="1200" cap="none" spc="-2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</a:br>
            <a:r>
              <a:rPr kumimoji="0" lang="en-US" sz="2800" b="0" i="0" u="none" strike="noStrike" kern="1200" cap="none" spc="-2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/>
                <a:cs typeface="Source Sans Pro"/>
              </a:rPr>
              <a:t>their requirements.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Source Sans Pro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2583BE-ED35-D06C-DBE9-89275A050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00" y="1700783"/>
            <a:ext cx="2940557" cy="415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19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E9CAA-5F42-F805-A36F-48830C98F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808F2-44BA-6045-C805-0DF7C8A578B8}"/>
              </a:ext>
            </a:extLst>
          </p:cNvPr>
          <p:cNvSpPr txBox="1">
            <a:spLocks/>
          </p:cNvSpPr>
          <p:nvPr/>
        </p:nvSpPr>
        <p:spPr>
          <a:xfrm>
            <a:off x="836612" y="1435012"/>
            <a:ext cx="10889721" cy="6092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969696">
                    <a:lumMod val="50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More Resources and Assistance in Preparing your Financials and Business Plan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C9DAF1-A9D8-D942-AEBB-C2677C2623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348291"/>
              </p:ext>
            </p:extLst>
          </p:nvPr>
        </p:nvGraphicFramePr>
        <p:xfrm>
          <a:off x="927339" y="2044241"/>
          <a:ext cx="9880091" cy="315176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286687">
                  <a:extLst>
                    <a:ext uri="{9D8B030D-6E8A-4147-A177-3AD203B41FA5}">
                      <a16:colId xmlns:a16="http://schemas.microsoft.com/office/drawing/2014/main" val="2623463749"/>
                    </a:ext>
                  </a:extLst>
                </a:gridCol>
                <a:gridCol w="5593404">
                  <a:extLst>
                    <a:ext uri="{9D8B030D-6E8A-4147-A177-3AD203B41FA5}">
                      <a16:colId xmlns:a16="http://schemas.microsoft.com/office/drawing/2014/main" val="1526158853"/>
                    </a:ext>
                  </a:extLst>
                </a:gridCol>
              </a:tblGrid>
              <a:tr h="500606">
                <a:tc>
                  <a:txBody>
                    <a:bodyPr/>
                    <a:lstStyle/>
                    <a:p>
                      <a:pPr marL="174625" indent="0" algn="l"/>
                      <a:r>
                        <a:rPr lang="en-US" sz="1600" b="0" i="0">
                          <a:solidFill>
                            <a:schemeClr val="bg2"/>
                          </a:solidFill>
                          <a:latin typeface="+mn-lt"/>
                          <a:ea typeface="Source Sans Pro SemiBold" panose="020B0603030403020204" pitchFamily="34" charset="0"/>
                        </a:rPr>
                        <a:t>SBA District Office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33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hlinkClick r:id="rId3"/>
                        </a:rPr>
                        <a:t>Columbus | U.S. Small Business Administration</a:t>
                      </a:r>
                      <a:endParaRPr lang="en-US" sz="16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776704"/>
                  </a:ext>
                </a:extLst>
              </a:tr>
              <a:tr h="574669">
                <a:tc>
                  <a:txBody>
                    <a:bodyPr/>
                    <a:lstStyle/>
                    <a:p>
                      <a:pPr marL="174625" indent="0" algn="l"/>
                      <a:r>
                        <a:rPr lang="en-US" sz="1600" b="0" i="0">
                          <a:solidFill>
                            <a:schemeClr val="bg2"/>
                          </a:solidFill>
                          <a:latin typeface="+mn-lt"/>
                          <a:ea typeface="Source Sans Pro SemiBold" panose="020B0603030403020204" pitchFamily="34" charset="0"/>
                        </a:rPr>
                        <a:t>Small Business  Development Center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33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hlinkClick r:id="rId4"/>
                        </a:rPr>
                        <a:t>Small Business Development Center</a:t>
                      </a:r>
                      <a:endParaRPr lang="en-US" sz="16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135801"/>
                  </a:ext>
                </a:extLst>
              </a:tr>
              <a:tr h="500606">
                <a:tc>
                  <a:txBody>
                    <a:bodyPr/>
                    <a:lstStyle/>
                    <a:p>
                      <a:pPr marL="174625" indent="0" algn="l"/>
                      <a:r>
                        <a:rPr lang="en-US" sz="1600" b="0" i="0" dirty="0">
                          <a:solidFill>
                            <a:schemeClr val="bg2"/>
                          </a:solidFill>
                          <a:latin typeface="+mn-lt"/>
                          <a:ea typeface="Source Sans Pro SemiBold" panose="020B0603030403020204" pitchFamily="34" charset="0"/>
                        </a:rPr>
                        <a:t>SCORE Mentors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33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hlinkClick r:id="rId5"/>
                        </a:rPr>
                        <a:t>Columbus OH | SCORE</a:t>
                      </a:r>
                      <a:endParaRPr lang="en-US" sz="16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939472"/>
                  </a:ext>
                </a:extLst>
              </a:tr>
              <a:tr h="500606">
                <a:tc>
                  <a:txBody>
                    <a:bodyPr/>
                    <a:lstStyle/>
                    <a:p>
                      <a:pPr marL="174625" indent="0" algn="l"/>
                      <a:r>
                        <a:rPr lang="en-US" sz="1600" b="0" i="0">
                          <a:solidFill>
                            <a:schemeClr val="bg2"/>
                          </a:solidFill>
                          <a:latin typeface="+mn-lt"/>
                          <a:ea typeface="Source Sans Pro SemiBold" panose="020B0603030403020204" pitchFamily="34" charset="0"/>
                        </a:rPr>
                        <a:t>Women’s Business Center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33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hlinkClick r:id="rId6"/>
                        </a:rPr>
                        <a:t>Women's Business Centers of Ohio | ECDI</a:t>
                      </a:r>
                      <a:endParaRPr lang="en-US" sz="16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120675"/>
                  </a:ext>
                </a:extLst>
              </a:tr>
              <a:tr h="574669">
                <a:tc>
                  <a:txBody>
                    <a:bodyPr/>
                    <a:lstStyle/>
                    <a:p>
                      <a:pPr marL="174625" indent="0" algn="l"/>
                      <a:r>
                        <a:rPr lang="en-US" sz="1600" b="0" i="0">
                          <a:solidFill>
                            <a:schemeClr val="bg2"/>
                          </a:solidFill>
                          <a:latin typeface="+mn-lt"/>
                          <a:ea typeface="Source Sans Pro SemiBold" panose="020B0603030403020204" pitchFamily="34" charset="0"/>
                        </a:rPr>
                        <a:t>Veteran Business Outreach Center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33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accent1"/>
                          </a:solidFill>
                          <a:hlinkClick r:id="rId7"/>
                        </a:rPr>
                        <a:t>https://www.vetbizcentral.org/</a:t>
                      </a:r>
                      <a:r>
                        <a:rPr lang="en-US" sz="1600" b="0" dirty="0">
                          <a:solidFill>
                            <a:schemeClr val="accent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065591"/>
                  </a:ext>
                </a:extLst>
              </a:tr>
              <a:tr h="500606">
                <a:tc>
                  <a:txBody>
                    <a:bodyPr/>
                    <a:lstStyle/>
                    <a:p>
                      <a:pPr marL="174625" indent="0" algn="l"/>
                      <a:r>
                        <a:rPr lang="en-US" sz="1600" b="0" i="0" dirty="0">
                          <a:solidFill>
                            <a:schemeClr val="bg2"/>
                          </a:solidFill>
                          <a:latin typeface="+mn-lt"/>
                          <a:ea typeface="Source Sans Pro SemiBold" panose="020B0603030403020204" pitchFamily="34" charset="0"/>
                        </a:rPr>
                        <a:t>Lender Match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233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accent1"/>
                          </a:solidFill>
                          <a:hlinkClick r:id="rId8"/>
                        </a:rPr>
                        <a:t>https://lending.sba.gov/lender-match/</a:t>
                      </a:r>
                      <a:r>
                        <a:rPr lang="en-US" sz="1600" b="0" dirty="0">
                          <a:solidFill>
                            <a:schemeClr val="accent1"/>
                          </a:solidFill>
                        </a:rPr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073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514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1DF03D-AE54-EDCF-44FC-FFAC5B17D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507FB6-B968-AB2B-A7CF-DC96945E62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4791" y="1690577"/>
            <a:ext cx="11032534" cy="2115879"/>
          </a:xfrm>
        </p:spPr>
        <p:txBody>
          <a:bodyPr/>
          <a:lstStyle/>
          <a:p>
            <a:r>
              <a:rPr lang="en-US" dirty="0"/>
              <a:t>Want  to Learn More?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14800D-2D0D-A785-7810-6F9E949A16DB}"/>
              </a:ext>
            </a:extLst>
          </p:cNvPr>
          <p:cNvSpPr txBox="1">
            <a:spLocks/>
          </p:cNvSpPr>
          <p:nvPr/>
        </p:nvSpPr>
        <p:spPr>
          <a:xfrm>
            <a:off x="1471005" y="3613572"/>
            <a:ext cx="9259747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E29">
                    <a:tint val="75000"/>
                  </a:srgbClr>
                </a:solidFill>
                <a:effectLst/>
                <a:uLnTx/>
                <a:uFillTx/>
                <a:latin typeface="Source Sans Pro" charset="0"/>
              </a:rPr>
              <a:t>Jerome W. Jones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E29">
                    <a:tint val="75000"/>
                  </a:srgbClr>
                </a:solidFill>
                <a:effectLst/>
                <a:uLnTx/>
                <a:uFillTx/>
                <a:latin typeface="Source Sans Pro" charset="0"/>
                <a:hlinkClick r:id="rId3"/>
              </a:rPr>
              <a:t>Jerome.jones@sba.gov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E29">
                    <a:tint val="75000"/>
                  </a:srgbClr>
                </a:solidFill>
                <a:effectLst/>
                <a:uLnTx/>
                <a:uFillTx/>
                <a:latin typeface="Source Sans Pro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E29">
                    <a:tint val="75000"/>
                  </a:srgbClr>
                </a:solidFill>
                <a:effectLst/>
                <a:uLnTx/>
                <a:uFillTx/>
                <a:latin typeface="Source Sans Pro" charset="0"/>
              </a:rPr>
              <a:t>David M. Townsend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E29">
                    <a:tint val="75000"/>
                  </a:srgbClr>
                </a:solidFill>
                <a:effectLst/>
                <a:uLnTx/>
                <a:uFillTx/>
                <a:latin typeface="Source Sans Pro" charset="0"/>
                <a:hlinkClick r:id="rId4"/>
              </a:rPr>
              <a:t>David.townsend@sba.gov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E29">
                    <a:tint val="75000"/>
                  </a:srgbClr>
                </a:solidFill>
                <a:effectLst/>
                <a:uLnTx/>
                <a:uFillTx/>
                <a:latin typeface="Source Sans Pro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B1E29">
                    <a:tint val="75000"/>
                  </a:srgbClr>
                </a:solidFill>
                <a:effectLst/>
                <a:uLnTx/>
                <a:uFillTx/>
                <a:latin typeface="Source Sans Pro" charset="0"/>
              </a:rPr>
              <a:t>(614)427-0407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B1E29">
                  <a:tint val="75000"/>
                </a:srgbClr>
              </a:solidFill>
              <a:effectLst/>
              <a:uLnTx/>
              <a:uFillTx/>
              <a:latin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66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B607B814-B978-AF44-8392-493048142B3E}"/>
              </a:ext>
            </a:extLst>
          </p:cNvPr>
          <p:cNvSpPr txBox="1">
            <a:spLocks/>
          </p:cNvSpPr>
          <p:nvPr/>
        </p:nvSpPr>
        <p:spPr>
          <a:xfrm>
            <a:off x="6887867" y="4904809"/>
            <a:ext cx="4898997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bg1">
                    <a:lumMod val="6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7F6214E2-AD61-6346-A4A4-079D6E9AE6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U.S. Small Business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934244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AFE0A-74F9-C392-74AF-D55C62635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274E8-17A0-274E-1C5D-72D79D02D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4200" i="0" u="none" strike="noStrike" kern="1200" cap="none" spc="-100" normalizeH="0" baseline="0" noProof="0" dirty="0">
                <a:ln>
                  <a:noFill/>
                </a:ln>
                <a:solidFill>
                  <a:srgbClr val="002E6D"/>
                </a:solidFill>
                <a:effectLst/>
                <a:uLnTx/>
                <a:uFillTx/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Conventional Lending Model:  Low-Risk Clients</a:t>
            </a:r>
            <a:endParaRPr lang="en-US" sz="4200" dirty="0">
              <a:latin typeface="Source Sans Pro SemiBold" panose="020B0603030403020204" pitchFamily="34" charset="0"/>
              <a:ea typeface="Source Sans Pro SemiBold" panose="020B0603030403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3DF153-607A-FA8F-1466-09F25250009A}"/>
              </a:ext>
            </a:extLst>
          </p:cNvPr>
          <p:cNvSpPr txBox="1">
            <a:spLocks/>
          </p:cNvSpPr>
          <p:nvPr/>
        </p:nvSpPr>
        <p:spPr>
          <a:xfrm>
            <a:off x="839788" y="1669869"/>
            <a:ext cx="6432882" cy="3019647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424242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424242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424242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24242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24242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 charset="0"/>
              </a:rPr>
              <a:t>Disproportionately benefits:</a:t>
            </a:r>
          </a:p>
          <a:p>
            <a:pPr marL="463550" marR="0" lvl="0" indent="-2381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 charset="0"/>
              </a:rPr>
              <a:t>Established businesses</a:t>
            </a:r>
          </a:p>
          <a:p>
            <a:pPr marL="463550" marR="0" lvl="0" indent="-2381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 charset="0"/>
              </a:rPr>
              <a:t>Stable cash flow</a:t>
            </a:r>
          </a:p>
          <a:p>
            <a:pPr marL="463550" marR="0" lvl="0" indent="-2381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Source Sans Pro" charset="0"/>
              </a:rPr>
              <a:t>Proven financials</a:t>
            </a: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C1693A91-40F1-2D2A-0A4D-E648E8C6AE7A}"/>
              </a:ext>
            </a:extLst>
          </p:cNvPr>
          <p:cNvSpPr/>
          <p:nvPr/>
        </p:nvSpPr>
        <p:spPr>
          <a:xfrm>
            <a:off x="6455453" y="1562100"/>
            <a:ext cx="4751263" cy="3235187"/>
          </a:xfrm>
          <a:custGeom>
            <a:avLst/>
            <a:gdLst>
              <a:gd name="connsiteX0" fmla="*/ 3538330 w 3538330"/>
              <a:gd name="connsiteY0" fmla="*/ 3061252 h 3763617"/>
              <a:gd name="connsiteX1" fmla="*/ 2862469 w 3538330"/>
              <a:gd name="connsiteY1" fmla="*/ 3763617 h 3763617"/>
              <a:gd name="connsiteX2" fmla="*/ 0 w 3538330"/>
              <a:gd name="connsiteY2" fmla="*/ 3763617 h 3763617"/>
              <a:gd name="connsiteX3" fmla="*/ 0 w 3538330"/>
              <a:gd name="connsiteY3" fmla="*/ 0 h 3763617"/>
              <a:gd name="connsiteX4" fmla="*/ 3538330 w 3538330"/>
              <a:gd name="connsiteY4" fmla="*/ 0 h 3763617"/>
              <a:gd name="connsiteX5" fmla="*/ 3538330 w 3538330"/>
              <a:gd name="connsiteY5" fmla="*/ 3061252 h 3763617"/>
              <a:gd name="connsiteX0" fmla="*/ 5698434 w 5698434"/>
              <a:gd name="connsiteY0" fmla="*/ 3061252 h 3763617"/>
              <a:gd name="connsiteX1" fmla="*/ 5022573 w 5698434"/>
              <a:gd name="connsiteY1" fmla="*/ 3763617 h 3763617"/>
              <a:gd name="connsiteX2" fmla="*/ 0 w 5698434"/>
              <a:gd name="connsiteY2" fmla="*/ 3763617 h 3763617"/>
              <a:gd name="connsiteX3" fmla="*/ 2160104 w 5698434"/>
              <a:gd name="connsiteY3" fmla="*/ 0 h 3763617"/>
              <a:gd name="connsiteX4" fmla="*/ 5698434 w 5698434"/>
              <a:gd name="connsiteY4" fmla="*/ 0 h 3763617"/>
              <a:gd name="connsiteX5" fmla="*/ 5698434 w 5698434"/>
              <a:gd name="connsiteY5" fmla="*/ 3061252 h 3763617"/>
              <a:gd name="connsiteX0" fmla="*/ 5698435 w 5698435"/>
              <a:gd name="connsiteY0" fmla="*/ 3061252 h 3763617"/>
              <a:gd name="connsiteX1" fmla="*/ 5022574 w 5698435"/>
              <a:gd name="connsiteY1" fmla="*/ 3763617 h 3763617"/>
              <a:gd name="connsiteX2" fmla="*/ 1 w 5698435"/>
              <a:gd name="connsiteY2" fmla="*/ 3763617 h 3763617"/>
              <a:gd name="connsiteX3" fmla="*/ 0 w 5698435"/>
              <a:gd name="connsiteY3" fmla="*/ 13252 h 3763617"/>
              <a:gd name="connsiteX4" fmla="*/ 5698435 w 5698435"/>
              <a:gd name="connsiteY4" fmla="*/ 0 h 3763617"/>
              <a:gd name="connsiteX5" fmla="*/ 5698435 w 5698435"/>
              <a:gd name="connsiteY5" fmla="*/ 3061252 h 3763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8435" h="3763617">
                <a:moveTo>
                  <a:pt x="5698435" y="3061252"/>
                </a:moveTo>
                <a:lnTo>
                  <a:pt x="5022574" y="3763617"/>
                </a:lnTo>
                <a:lnTo>
                  <a:pt x="1" y="3763617"/>
                </a:lnTo>
                <a:cubicBezTo>
                  <a:pt x="1" y="2513495"/>
                  <a:pt x="0" y="1263374"/>
                  <a:pt x="0" y="13252"/>
                </a:cubicBezTo>
                <a:lnTo>
                  <a:pt x="5698435" y="0"/>
                </a:lnTo>
                <a:lnTo>
                  <a:pt x="5698435" y="3061252"/>
                </a:lnTo>
                <a:close/>
              </a:path>
            </a:pathLst>
          </a:custGeom>
          <a:blipFill dpi="0" rotWithShape="1">
            <a:blip r:embed="rId4"/>
            <a:srcRect/>
            <a:tile tx="0" ty="-24765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17142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38B7D7-DE90-B2E9-43A0-4F2124F76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2CF895-2898-0A81-A908-B4AECEC972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391" y="2398185"/>
            <a:ext cx="11185525" cy="2397099"/>
          </a:xfrm>
        </p:spPr>
        <p:txBody>
          <a:bodyPr/>
          <a:lstStyle/>
          <a:p>
            <a:r>
              <a:rPr lang="en-US" sz="5400" dirty="0">
                <a:solidFill>
                  <a:schemeClr val="accent6"/>
                </a:solidFill>
              </a:rPr>
              <a:t>Benefits of SBA Lending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02755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FDE10-3ED5-EF24-87DF-AFD790EF7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79049-D412-707D-A6AB-16A6E6B08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for Borrowers 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B7E5541-DEDF-852A-1D1B-E0BEBD67DF70}"/>
              </a:ext>
            </a:extLst>
          </p:cNvPr>
          <p:cNvSpPr txBox="1">
            <a:spLocks/>
          </p:cNvSpPr>
          <p:nvPr/>
        </p:nvSpPr>
        <p:spPr>
          <a:xfrm>
            <a:off x="838201" y="1484556"/>
            <a:ext cx="6253715" cy="343831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424242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424242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424242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24242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424242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300">
              <a:lnSpc>
                <a:spcPct val="100000"/>
              </a:lnSpc>
              <a:tabLst>
                <a:tab pos="241300" algn="l"/>
              </a:tabLst>
            </a:pPr>
            <a:r>
              <a:rPr lang="en-US" spc="-5" dirty="0">
                <a:latin typeface="Source Sans Pro"/>
                <a:cs typeface="Source Sans Pro"/>
              </a:rPr>
              <a:t>Reasonable term loans for which they may not otherwise qualify</a:t>
            </a:r>
          </a:p>
          <a:p>
            <a:pPr marL="241300" marR="797560">
              <a:lnSpc>
                <a:spcPct val="100000"/>
              </a:lnSpc>
              <a:tabLst>
                <a:tab pos="241300" algn="l"/>
              </a:tabLst>
            </a:pPr>
            <a:r>
              <a:rPr lang="en-US" spc="-5" dirty="0">
                <a:latin typeface="Source Sans Pro"/>
                <a:cs typeface="Source Sans Pro"/>
              </a:rPr>
              <a:t>Smaller equity requirements mean</a:t>
            </a:r>
            <a:r>
              <a:rPr lang="en-US" dirty="0">
                <a:latin typeface="Source Sans Pro"/>
                <a:cs typeface="Source Sans Pro"/>
              </a:rPr>
              <a:t> </a:t>
            </a:r>
            <a:br>
              <a:rPr lang="en-US" dirty="0">
                <a:latin typeface="Source Sans Pro"/>
                <a:cs typeface="Source Sans Pro"/>
              </a:rPr>
            </a:br>
            <a:r>
              <a:rPr lang="en-US" spc="-5" dirty="0">
                <a:latin typeface="Source Sans Pro"/>
                <a:cs typeface="Source Sans Pro"/>
              </a:rPr>
              <a:t>l</a:t>
            </a:r>
            <a:r>
              <a:rPr lang="en-US" dirty="0">
                <a:latin typeface="Source Sans Pro"/>
                <a:cs typeface="Source Sans Pro"/>
              </a:rPr>
              <a:t>o</a:t>
            </a:r>
            <a:r>
              <a:rPr lang="en-US" spc="-5" dirty="0">
                <a:latin typeface="Source Sans Pro"/>
                <a:cs typeface="Source Sans Pro"/>
              </a:rPr>
              <a:t>wer</a:t>
            </a:r>
            <a:r>
              <a:rPr lang="en-US" dirty="0">
                <a:latin typeface="Source Sans Pro"/>
                <a:cs typeface="Source Sans Pro"/>
              </a:rPr>
              <a:t> down payments </a:t>
            </a:r>
          </a:p>
          <a:p>
            <a:pPr marL="241300" marR="797560">
              <a:lnSpc>
                <a:spcPct val="100000"/>
              </a:lnSpc>
              <a:tabLst>
                <a:tab pos="241300" algn="l"/>
              </a:tabLst>
            </a:pPr>
            <a:r>
              <a:rPr lang="en-US" spc="-5" dirty="0">
                <a:latin typeface="Source Sans Pro"/>
                <a:cs typeface="Source Sans Pro"/>
              </a:rPr>
              <a:t>L</a:t>
            </a:r>
            <a:r>
              <a:rPr lang="en-US" dirty="0">
                <a:latin typeface="Source Sans Pro"/>
                <a:cs typeface="Source Sans Pro"/>
              </a:rPr>
              <a:t>ong</a:t>
            </a:r>
            <a:r>
              <a:rPr lang="en-US" spc="-5" dirty="0">
                <a:latin typeface="Source Sans Pro"/>
                <a:cs typeface="Source Sans Pro"/>
              </a:rPr>
              <a:t>er re</a:t>
            </a:r>
            <a:r>
              <a:rPr lang="en-US" spc="-10" dirty="0">
                <a:latin typeface="Source Sans Pro"/>
                <a:cs typeface="Source Sans Pro"/>
              </a:rPr>
              <a:t>p</a:t>
            </a:r>
            <a:r>
              <a:rPr lang="en-US" spc="-20" dirty="0">
                <a:latin typeface="Source Sans Pro"/>
                <a:cs typeface="Source Sans Pro"/>
              </a:rPr>
              <a:t>a</a:t>
            </a:r>
            <a:r>
              <a:rPr lang="en-US" spc="-5" dirty="0">
                <a:latin typeface="Source Sans Pro"/>
                <a:cs typeface="Source Sans Pro"/>
              </a:rPr>
              <a:t>yme</a:t>
            </a:r>
            <a:r>
              <a:rPr lang="en-US" dirty="0">
                <a:latin typeface="Source Sans Pro"/>
                <a:cs typeface="Source Sans Pro"/>
              </a:rPr>
              <a:t>n</a:t>
            </a:r>
            <a:r>
              <a:rPr lang="en-US" spc="-5" dirty="0">
                <a:latin typeface="Source Sans Pro"/>
                <a:cs typeface="Source Sans Pro"/>
              </a:rPr>
              <a:t>t </a:t>
            </a:r>
            <a:r>
              <a:rPr lang="en-US" spc="-10" dirty="0">
                <a:latin typeface="Source Sans Pro"/>
                <a:cs typeface="Source Sans Pro"/>
              </a:rPr>
              <a:t>t</a:t>
            </a:r>
            <a:r>
              <a:rPr lang="en-US" spc="-5" dirty="0">
                <a:latin typeface="Source Sans Pro"/>
                <a:cs typeface="Source Sans Pro"/>
              </a:rPr>
              <a:t>erms mean lower monthly payments and increased </a:t>
            </a:r>
            <a:r>
              <a:rPr lang="en-US" spc="-10" dirty="0">
                <a:latin typeface="Source Sans Pro"/>
                <a:cs typeface="Source Sans Pro"/>
              </a:rPr>
              <a:t>cas</a:t>
            </a:r>
            <a:r>
              <a:rPr lang="en-US" spc="-5" dirty="0">
                <a:latin typeface="Source Sans Pro"/>
                <a:cs typeface="Source Sans Pro"/>
              </a:rPr>
              <a:t>h </a:t>
            </a:r>
            <a:r>
              <a:rPr lang="en-US" dirty="0">
                <a:latin typeface="Source Sans Pro"/>
                <a:cs typeface="Source Sans Pro"/>
              </a:rPr>
              <a:t>f</a:t>
            </a:r>
            <a:r>
              <a:rPr lang="en-US" spc="-5" dirty="0">
                <a:latin typeface="Source Sans Pro"/>
                <a:cs typeface="Source Sans Pro"/>
              </a:rPr>
              <a:t>l</a:t>
            </a:r>
            <a:r>
              <a:rPr lang="en-US" dirty="0">
                <a:latin typeface="Source Sans Pro"/>
                <a:cs typeface="Source Sans Pro"/>
              </a:rPr>
              <a:t>o</a:t>
            </a:r>
            <a:r>
              <a:rPr lang="en-US" spc="-5" dirty="0">
                <a:latin typeface="Source Sans Pro"/>
                <a:cs typeface="Source Sans Pro"/>
              </a:rPr>
              <a:t>w</a:t>
            </a:r>
            <a:endParaRPr lang="en-US" dirty="0">
              <a:latin typeface="Source Sans Pro"/>
              <a:cs typeface="Source Sans Pro"/>
            </a:endParaRPr>
          </a:p>
          <a:p>
            <a:pPr marL="241300" marR="396875">
              <a:lnSpc>
                <a:spcPct val="80000"/>
              </a:lnSpc>
              <a:spcBef>
                <a:spcPts val="1025"/>
              </a:spcBef>
              <a:tabLst>
                <a:tab pos="241300" algn="l"/>
              </a:tabLst>
            </a:pPr>
            <a:endParaRPr lang="en-US" dirty="0">
              <a:latin typeface="Source Sans Pro"/>
              <a:cs typeface="Source Sans Pro"/>
            </a:endParaRPr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AA80E53F-55C4-8AFE-67B4-EDF1E6944463}"/>
              </a:ext>
            </a:extLst>
          </p:cNvPr>
          <p:cNvSpPr/>
          <p:nvPr/>
        </p:nvSpPr>
        <p:spPr>
          <a:xfrm>
            <a:off x="7657277" y="1591734"/>
            <a:ext cx="3219830" cy="3997842"/>
          </a:xfrm>
          <a:custGeom>
            <a:avLst/>
            <a:gdLst>
              <a:gd name="connsiteX0" fmla="*/ 0 w 3154017"/>
              <a:gd name="connsiteY0" fmla="*/ 0 h 4399721"/>
              <a:gd name="connsiteX1" fmla="*/ 3154017 w 3154017"/>
              <a:gd name="connsiteY1" fmla="*/ 0 h 4399721"/>
              <a:gd name="connsiteX2" fmla="*/ 3154017 w 3154017"/>
              <a:gd name="connsiteY2" fmla="*/ 3843130 h 4399721"/>
              <a:gd name="connsiteX3" fmla="*/ 2597426 w 3154017"/>
              <a:gd name="connsiteY3" fmla="*/ 4399721 h 4399721"/>
              <a:gd name="connsiteX4" fmla="*/ 0 w 3154017"/>
              <a:gd name="connsiteY4" fmla="*/ 4399721 h 4399721"/>
              <a:gd name="connsiteX5" fmla="*/ 0 w 3154017"/>
              <a:gd name="connsiteY5" fmla="*/ 79513 h 4399721"/>
              <a:gd name="connsiteX6" fmla="*/ 0 w 3154017"/>
              <a:gd name="connsiteY6" fmla="*/ 0 h 439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54017" h="4399721">
                <a:moveTo>
                  <a:pt x="0" y="0"/>
                </a:moveTo>
                <a:lnTo>
                  <a:pt x="3154017" y="0"/>
                </a:lnTo>
                <a:lnTo>
                  <a:pt x="3154017" y="3843130"/>
                </a:lnTo>
                <a:lnTo>
                  <a:pt x="2597426" y="4399721"/>
                </a:lnTo>
                <a:lnTo>
                  <a:pt x="0" y="4399721"/>
                </a:lnTo>
                <a:lnTo>
                  <a:pt x="0" y="7951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tile tx="-654050" ty="-647700" sx="90000" sy="9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72897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DF51E-B0F9-35E2-C31C-C89C2B545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Features &amp; Benefits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5CC943-F1A7-A070-70D8-6F06285803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2" y="1339702"/>
            <a:ext cx="10253146" cy="5273749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ource Sans Pro" charset="0"/>
              </a:rPr>
              <a:t>SBA’s loan programs allow for the following: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F8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Projection Based Lending (Start-ups and Expansions)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F80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F8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Lending with Collateral Shortfalls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F80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F8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Lending for multiple business purposes including working capital, inventory, leasehold improvements, &amp; real estate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F80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F8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Financing Changes of Ownership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3F80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3F8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Refinance of Business Debt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456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3C2BD-688D-9FA7-2D75-AD40452B6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3FEA98-919C-C810-BEF0-D37B8E49D9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391" y="2398185"/>
            <a:ext cx="11185525" cy="2397099"/>
          </a:xfrm>
        </p:spPr>
        <p:txBody>
          <a:bodyPr/>
          <a:lstStyle/>
          <a:p>
            <a:r>
              <a:rPr lang="en-US" sz="5400" dirty="0">
                <a:solidFill>
                  <a:schemeClr val="accent6"/>
                </a:solidFill>
              </a:rPr>
              <a:t>Access to Capital</a:t>
            </a:r>
          </a:p>
          <a:p>
            <a:endParaRPr lang="en-US" sz="5400" dirty="0"/>
          </a:p>
          <a:p>
            <a:r>
              <a:rPr lang="en-US" sz="5400" dirty="0"/>
              <a:t>Uses &amp; Requirements </a:t>
            </a:r>
          </a:p>
        </p:txBody>
      </p:sp>
    </p:spTree>
    <p:extLst>
      <p:ext uri="{BB962C8B-B14F-4D97-AF65-F5344CB8AC3E}">
        <p14:creationId xmlns:p14="http://schemas.microsoft.com/office/powerpoint/2010/main" val="2610657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3E359-2641-6A2D-4190-54CC2DC62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3248F-B0D3-486E-5F17-3AB98EACF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Capital: Uses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E0C0B2-5B56-FC49-CE89-AA5BBFD924C3}"/>
              </a:ext>
            </a:extLst>
          </p:cNvPr>
          <p:cNvSpPr txBox="1"/>
          <p:nvPr/>
        </p:nvSpPr>
        <p:spPr>
          <a:xfrm>
            <a:off x="1020726" y="1378500"/>
            <a:ext cx="1033148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charset="0"/>
              </a:rPr>
              <a:t>Get $500 to $5.5 million to fund your business.</a:t>
            </a:r>
          </a:p>
        </p:txBody>
      </p:sp>
      <p:pic>
        <p:nvPicPr>
          <p:cNvPr id="3" name="Picture 2" descr="C:\Users\BEBetit\Desktop\Capital Use.JPG">
            <a:extLst>
              <a:ext uri="{FF2B5EF4-FFF2-40B4-BE49-F238E27FC236}">
                <a16:creationId xmlns:a16="http://schemas.microsoft.com/office/drawing/2014/main" id="{3F0933E5-2249-D0FA-7A6C-85029BE7C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" r="61125"/>
          <a:stretch/>
        </p:blipFill>
        <p:spPr bwMode="auto">
          <a:xfrm>
            <a:off x="2126512" y="1894043"/>
            <a:ext cx="2710352" cy="256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441FA7-D870-8DD5-A912-7068626C2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81" r="3870"/>
          <a:stretch/>
        </p:blipFill>
        <p:spPr bwMode="auto">
          <a:xfrm>
            <a:off x="6879265" y="2071653"/>
            <a:ext cx="2456121" cy="221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A92263-F5F4-771F-B7EA-F1DB4494C723}"/>
              </a:ext>
            </a:extLst>
          </p:cNvPr>
          <p:cNvSpPr txBox="1"/>
          <p:nvPr/>
        </p:nvSpPr>
        <p:spPr>
          <a:xfrm>
            <a:off x="1784579" y="4699591"/>
            <a:ext cx="34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F80"/>
                </a:solidFill>
                <a:effectLst/>
                <a:uLnTx/>
                <a:uFillTx/>
              </a:rPr>
              <a:t>Working Capital: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F80"/>
                </a:solidFill>
                <a:effectLst/>
                <a:uLnTx/>
                <a:uFillTx/>
              </a:rPr>
              <a:t>Seasonal financing, export loans, revolving credit &amp; refinanced business debt.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3F80"/>
              </a:solidFill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38DB37-06D6-BCC7-B4D8-DA35014ADD8A}"/>
              </a:ext>
            </a:extLst>
          </p:cNvPr>
          <p:cNvSpPr txBox="1"/>
          <p:nvPr/>
        </p:nvSpPr>
        <p:spPr>
          <a:xfrm>
            <a:off x="6231266" y="4699591"/>
            <a:ext cx="38342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3F80"/>
                </a:solidFill>
                <a:effectLst/>
                <a:uLnTx/>
                <a:uFillTx/>
              </a:rPr>
              <a:t>Fixed Assets: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3F80"/>
                </a:solidFill>
                <a:effectLst/>
                <a:uLnTx/>
                <a:uFillTx/>
              </a:rPr>
              <a:t>Furniture, real estate, machinery, equipment, construction &amp; remodeling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3F8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1997233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Custom 1">
      <a:dk1>
        <a:srgbClr val="1B1E29"/>
      </a:dk1>
      <a:lt1>
        <a:srgbClr val="FFFFFF"/>
      </a:lt1>
      <a:dk2>
        <a:srgbClr val="002E6D"/>
      </a:dk2>
      <a:lt2>
        <a:srgbClr val="007DBC"/>
      </a:lt2>
      <a:accent1>
        <a:srgbClr val="969696"/>
      </a:accent1>
      <a:accent2>
        <a:srgbClr val="197E4E"/>
      </a:accent2>
      <a:accent3>
        <a:srgbClr val="F1C400"/>
      </a:accent3>
      <a:accent4>
        <a:srgbClr val="7AC5EB"/>
      </a:accent4>
      <a:accent5>
        <a:srgbClr val="CC0000"/>
      </a:accent5>
      <a:accent6>
        <a:srgbClr val="FFFFFF"/>
      </a:accent6>
      <a:hlink>
        <a:srgbClr val="007DBC"/>
      </a:hlink>
      <a:folHlink>
        <a:srgbClr val="7AC5EB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A-Template" id="{1329F727-91BA-B24E-A179-D72102066828}" vid="{83E1F797-D39A-5942-99AA-72753371AF17}"/>
    </a:ext>
  </a:extLst>
</a:theme>
</file>

<file path=ppt/theme/theme2.xml><?xml version="1.0" encoding="utf-8"?>
<a:theme xmlns:a="http://schemas.openxmlformats.org/drawingml/2006/main" name="1_Header slide 1">
  <a:themeElements>
    <a:clrScheme name="SBA Color palette">
      <a:dk1>
        <a:srgbClr val="002E6D"/>
      </a:dk1>
      <a:lt1>
        <a:srgbClr val="CC0000"/>
      </a:lt1>
      <a:dk2>
        <a:srgbClr val="969696"/>
      </a:dk2>
      <a:lt2>
        <a:srgbClr val="FFFFFF"/>
      </a:lt2>
      <a:accent1>
        <a:srgbClr val="007DBC"/>
      </a:accent1>
      <a:accent2>
        <a:srgbClr val="00000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7DBC"/>
      </a:hlink>
      <a:folHlink>
        <a:srgbClr val="223369"/>
      </a:folHlink>
    </a:clrScheme>
    <a:fontScheme name="SBA Fonts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6150</TotalTime>
  <Words>1187</Words>
  <Application>Microsoft Office PowerPoint</Application>
  <PresentationFormat>Widescreen</PresentationFormat>
  <Paragraphs>220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Aptos</vt:lpstr>
      <vt:lpstr>Arial</vt:lpstr>
      <vt:lpstr>Calibri</vt:lpstr>
      <vt:lpstr>Segoe UI</vt:lpstr>
      <vt:lpstr>Source Sans Pro</vt:lpstr>
      <vt:lpstr>Source Sans Pro SemiBold</vt:lpstr>
      <vt:lpstr>Office Theme</vt:lpstr>
      <vt:lpstr>1_Header slide 1</vt:lpstr>
      <vt:lpstr>PowerPoint Presentation</vt:lpstr>
      <vt:lpstr>SBA Overview</vt:lpstr>
      <vt:lpstr>The Right Tools at the Right Time</vt:lpstr>
      <vt:lpstr>Conventional Lending Model:  Low-Risk Clients</vt:lpstr>
      <vt:lpstr>PowerPoint Presentation</vt:lpstr>
      <vt:lpstr>Benefits for Borrowers </vt:lpstr>
      <vt:lpstr>More Features &amp; Benefits </vt:lpstr>
      <vt:lpstr>PowerPoint Presentation</vt:lpstr>
      <vt:lpstr>Capital: Uses </vt:lpstr>
      <vt:lpstr>Use of Proceeds- Farms </vt:lpstr>
      <vt:lpstr>Capital: Requirements </vt:lpstr>
      <vt:lpstr>Capital: Requirements </vt:lpstr>
      <vt:lpstr>PowerPoint Presentation</vt:lpstr>
      <vt:lpstr>Lender Types</vt:lpstr>
      <vt:lpstr>Certified Development Companies </vt:lpstr>
      <vt:lpstr>PowerPoint Presentation</vt:lpstr>
      <vt:lpstr>SBA Loan Programs </vt:lpstr>
      <vt:lpstr>PowerPoint Presentation</vt:lpstr>
      <vt:lpstr>CAPITAL: 7(a)</vt:lpstr>
      <vt:lpstr>7(a) Loan Programs </vt:lpstr>
      <vt:lpstr>Capital: Exporting </vt:lpstr>
      <vt:lpstr>7(a) Loan Program: International Trade Loans</vt:lpstr>
      <vt:lpstr>7(a) Loan Program: Community Advantage </vt:lpstr>
      <vt:lpstr>7(a) Loan Program: Veterans Advantage  </vt:lpstr>
      <vt:lpstr>PowerPoint Presentation</vt:lpstr>
      <vt:lpstr>504 Loan Program </vt:lpstr>
      <vt:lpstr>Financing Structures </vt:lpstr>
      <vt:lpstr>Microloan Program</vt:lpstr>
      <vt:lpstr>Microloans </vt:lpstr>
      <vt:lpstr>Lender Match </vt:lpstr>
      <vt:lpstr>Contact Us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Jones, Jerome W.</dc:creator>
  <cp:lastModifiedBy>Jones, Jerome W.</cp:lastModifiedBy>
  <cp:revision>1</cp:revision>
  <dcterms:created xsi:type="dcterms:W3CDTF">2025-02-13T14:26:37Z</dcterms:created>
  <dcterms:modified xsi:type="dcterms:W3CDTF">2025-03-11T12:07:34Z</dcterms:modified>
</cp:coreProperties>
</file>